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5:46.8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626 321 24575,'27'0'0,"5"0"0,-21 0 0,6 0 0,-9 0 0,1 0 0,3 0 0,-2 0 0,2-3 0,-4 2 0,1-3 0,-1 0 0,1 3 0,-1-3 0,5 0 0,-4 3 0,3-3 0,-3 1 0,-1 2 0,1-3 0,3 4 0,-2 0 0,2 0 0,-4-4 0,1 3 0,-1-3 0,5 4 0,-4 0 0,3-4 0,-3 3 0,-1-2 0,1-1 0,-1 3 0,1-3 0,-1 0 0,1 3 0,-1-7 0,1 8 0,-1-4 0,5 0 0,-4 3 0,3-3 0,2 0 0,-5 3 0,9-8 0,-8 8 0,7-7 0,-7 7 0,8-8 0,-4 8 0,5-7 0,-5 7 0,3-8 0,3 8 0,0-7 0,4 7 0,-5-8 0,0 8 0,5-3 0,-4 0 0,5 2 0,-7-6 0,1 7 0,0-8 0,5 8 0,-4-3 0,5 0 0,-7 3 0,1-8 0,0 4 0,0 0 0,0-4 0,-1 8 0,-3-7 0,2 7 0,3-7 0,-4 7 0,7-8 0,-9 8 0,5-8 0,-1 8 0,-3-7 0,2 7 0,-2-7 0,-1 7 0,4-3 0,-9 0 0,4 3 0,0-3 0,-3 0 0,3 3 0,0-3 0,-3 4 0,7-4 0,-7 3 0,8-3 0,0 0 0,2 3 0,-2-3 0,-5 4 0,0 0 0,-4 0 0,4 0 0,-4 0 0,-1 0 0,5 0 0,-4 0 0,4 0 0,-5 0 0,1 0 0,3 0 0,-3 0 0,0 4 0,-5 8 0,-4-1 0,0 5 0,0-8 0,0 1 0,-9 8 0,-1-6 0,-9 10 0,-6-10 0,5 3 0,-10 1 0,5-4 0,-1 3 0,2-4 0,-1 0 0,5-1 0,-4 1 0,5-5 0,0 4 0,0-4 0,0 0 0,-5 4 0,3-4 0,-3 5 0,5-5 0,-5 4 0,3-8 0,-8 8 0,8-8 0,-8 9 0,8-5 0,-8 0 0,8 0 0,-8-1 0,3-3 0,0 4 0,2-1 0,5-3 0,0 3 0,0 1 0,0-4 0,0 3 0,0-4 0,1 4 0,-1-3 0,4 3 0,-11-4 0,10 0 0,-12 0 0,9 4 0,0-3 0,0 4 0,0-5 0,0 0 0,5 0 0,-4 0 0,4 0 0,-5 0 0,0 0 0,0 0 0,0 0 0,0 0 0,0 0 0,0 0 0,5 0 0,-4 0 0,4 0 0,-5 0 0,0 0 0,0 0 0,-4 0 0,3 0 0,2 0 0,0 0 0,9 0 0,-9 0 0,8 0 0,-8-5 0,8 0 0,-7-4 0,7 4 0,-3-3 0,4 3 0,-4 0 0,3-2 0,1 2 0,1-4 0,3 5 0,-3-8 0,-1 10 0,0-9 0,1 10 0,-1-7 0,0 7 0,1-3 0,-1 0 0,0 3 0,1-2 0,-1-1 0,1 3 0,-1-3 0,-4 4 0,4 0 0,-8 0 0,2 0 0,1 0 0,-4 0 0,4 0 0,0 0 0,0 0 0,6 0 0,-1 0 0,-3 0 0,2 0 0,-2 0 0,3 0 0,0 0 0,-3 0 0,2 0 0,-2 0 0,3 0 0,0 4 0,-4 1 0,3 3 0,-7-2 0,7 1 0,-8-6 0,8 7 0,-7-7 0,7 2 0,-3 1 0,4-3 0,0 3 0,-3-4 0,2 0 0,-2 0 0,3 4 0,0-3 0,1 2 0,-5 2 0,3-4 0,-3 3 0,4-4 0,0 0 0,1 4 0,-1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56.0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359 469 24575,'-20'28'0,"2"1"0,10-21 0,0 10 0,-3-8 0,4 6 0,-2-4 0,3-3 0,3-1 0,-5 1 0,6-3 0,-3 5 0,5-3 0,0 1 0,8-1 0,7-5 0,4-1 0,14-5 0,-6-9 0,18-10 0,-7-7 0,15-11 0,-9 0 0,-5 5 0,3-7 0,-17 13 0,4-3 0,-12 11 0,-7 5 0,-2 7 0,-2 3 0,-34 13 0,6 2 0,-30 9 0,12 1 0,6-6 0,-4 8 0,8-12 0,-4 9 0,9-10 0,8 1 0,-1-2 0,7-2 0,-1-1 0,3-1 0,6-24 0,1 3 0,2-19 0,0 8 0,3 0 0,1 4 0,3 1 0,-1 5 0,1 2 0,-1 4 0,-29 33 0,0-1 0,-22 24 0,13-15 0,2 2 0,7-7 0,-3 2 0,8-4 0,1-4 0,8-4 0,0-5 0,6-2 0,33-13 0,-16 4 0,29-10 0,-30 9 0,3-1 0,-7 4 0,-1-2 0,-2 21 0,-13-4 0,-4 20 0,-15-7 0,-8 10 0,2-4 0,-2 0 0,4-3 0,7-7 0,2-2 0,4-4 0,8-8 0,3-1 0,47-36 0,13-7 0,1-1 0,6-6-492,6-1 0,3-1 0,9-5 0,3-2 374,-20 13 1,3 0 0,-4 2 117,12-5 0,-4 2 0,-3 2 0,-3 2-288,-12 10 1,-3 2 287,28-17 0,6 3 0,-25 11 0,-22 14 0,-10 4 983,-12 5 0,-5 3-54,-5 22-929,-7 0 0,-9 22 0,-12 1 0,-5-3 0,-5 11 0,0-4 0,9-11 0,-7 7 0,13-17 0,-3 3 0,5-6 0,5-9 0,3-1 0,4-5 0,1-2 0,15-34 0,-4 16 0,9-25 0,-3 26 0,-6 0 0,3 6 0,-40 39 0,1-10 0,-34 37 0,20-31 0,-8 6 0,19-9 0,-9 1 0,16-8 0,1-7 0,11-3 0,2-6 0,6 3 0,1-6 0,2-22 0,11-9 0,9-14 0,7 7 0,11 4 0,-11 7 0,6 1 0,-9 9 0,-5 5 0,-3 5 0,-5 1 0,-2 16 0,-3-4 0,-1 11 0,-2-11 0,0 0 0,-2 1 0,1-4 0,21-11 0,10-12 0,11-6 0,0-5 0,-10 8 0,-5 4 0,-1 2 0,-9 10 0,0 1 0,-7 3 0,-1 0 0,-5 15 0,0-3 0,-3 13 0,0-5 0,-3 0 0,-4 0 0,0-1 0,-3-2 0,4-5 0,3-3 0,-2-4 0,2-30 0,10 7 0,4-31 0,16 12 0,-2 1 0,3 0 0,-5 4 0,0 5 0,-1 5 0,-8 5 0,1 7 0,-9 4 0,3 4 0,2 13 0,-7-3 0,4 13 0,-8-4 0,0 3 0,0-4 0,0 0 0,0-7 0,0-1 0,14-23 0,-5 4 0,12-19 0,-11 14 0,-1 3 0,0 5 0,-3 4 0,5 2 0,-7 20 0,1 4 0,-9 13 0,-3 3 0,-5-3 0,-4-1 0,1-1 0,4-4 0,-2-4 0,5-4 0,2-9 0,1-3 0,4-4 0,-4-33 0,15 5 0,5-31 0,5 23 0,7-4 0,-9 13 0,4-4 0,-7 9 0,1 0 0,-10 5 0,3 5 0,-3 2 0,4 5 0,-6 13 0,3-4 0,-4 14 0,-2-10 0,2 6 0,0-6 0,-3 0 0,3-2 0,0-5 0,-3 5 0,14-31 0,-9 11 0,10-26 0,-11 16 0,1 2 0,-1 1 0,1 7 0,-1 1 0,3 2 0,2 17 0,1-4 0,1 17 0,-5-11 0,1 3 0,-1-4 0,0 0 0,-3-3 0,2-1 0,-4 0 0,6-29 0,-3 14 0,2-25 0,-3 20 0,-3 3 0,2 0 0,-1-1 0,4 3 0,-2-3 0,5 4 0,3 8 0,-2 2 0,2 7 0,-5 2 0,0 2 0,0-2 0,0 0 0,0-2 0,-3-5 0,2 3 0,-2-2 0,3-29 0,-3 18 0,-1-25 0,1 26 0,9 24 0,-4-12 0,5 18 0,-8-21 0,-2-1 0,2 5 0,-2-3 0,2 3 0,-2-2 0,3 1 0,-3-1 0,1 3 0,0-5 0,1 4 0,0-4 0,1-27 0,-3 11 0,-1-20 0,-2 19 0,0 4 0,0-4 0,0 2 0,0 0 0,0-1 0,0 1 0,0 0 0,0-1 0,-5 4 0,-1-2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21.5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23.6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24.9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26.7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27.7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28.3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28.9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29.3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30.8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31.4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10.6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160 55 24575,'0'23'0,"0"3"0,0-12 0,0 2 0,0 0 0,0-1 0,0-2 0,0 0 0,0-5 0,0 0 0,0 1 0,0 3 0,0-3 0,0 1 0,0-1 0,0-1 0,0 3 0,-2-3 0,1 1 0,-12-30 0,7 4 0,-9-22 0,8 11 0,0 3 0,-3 0 0,5 1 0,-3 8 0,7 0 0,-4 4 0,4 3 0,-4 0 0,-8 19 0,7-4 0,-9 13 0,14-7 0,-4 0 0,4 4 0,-4-3 0,4 6 0,-5-6 0,6 2 0,-3-6 0,3 3 0,-3-3 0,3 0 0,-3 2 0,3-3 0,-3 1 0,0 1 0,-2-40 0,5 14 0,1-30 0,13 21 0,-3 5 0,10-1 0,-3 0 0,2 6 0,1-2 0,-1 13 0,0-5 0,-4 8 0,3-2 0,-6 3 0,3 0 0,-4 0 0,-3 0 0,2 6 0,-4 4 0,2 6 0,0 4 0,-1 0 0,1-4 0,-3 0 0,0-4 0,0-3 0,-2-1 0,0 0 0,7-7 0,1-9 0,13-12 0,-9-6 0,6-3 0,-5 8 0,-2-3 0,1 6 0,-6 3 0,1 8 0,-4-1 0,1 7 0,-5 23 0,0-3 0,-3 21 0,0-11 0,0-4 0,0-1 0,0-5 0,0-2 0,0-2 0,0-6 0,0 0 0,6-39 0,-1 11 0,5-30 0,-4 28 0,4-2 0,-3 12 0,2-3 0,-4 10 0,1-2 0,0 26 0,-3-6 0,0 13 0,-1-12 0,-1-3 0,2-3 0,-3 0 0,4-1 0,8-13 0,-1 2 0,6-16 0,-10 2 0,5 1 0,-5 0 0,2 4 0,-4 3 0,1 3 0,5 23 0,-7-3 0,6 13 0,-9-12 0,2-3 0,-3-3 0,2 0 0,12-27 0,-5 7 0,8-21 0,-11 15 0,0 2 0,0 5 0,-2 2 0,0 29 0,-3-9 0,1 23 0,1-18 0,-2-2 0,1-3 0,-2 1 0,3-4 0,-3-1 0,16-10 0,-7-10 0,12-10 0,-7-7 0,0 1 0,0 3 0,-3 1 0,-2 7 0,-2 2 0,-1 5 0,-1 2 0,4 38 0,-5-12 0,1 36 0,-5-24 0,0-1 0,0-5 0,3-8 0,-2 0 0,1-7 0,1-1 0,8-24 0,-2 1 0,3-17 0,-6 5 0,-3 9 0,1-5 0,1 13 0,-2-2 0,0 6 0,8 36 0,-5-11 0,6 26 0,-5-21 0,-1-8 0,1 0 0,-2-7 0,-1-1 0,3-2 0,5-16 0,-1 0 0,7-18 0,-10 3 0,5 0 0,-5 1 0,1 4 0,-2 4 0,-1 3 0,-3 5 0,2 32 0,-4-7 0,1 22 0,-2-11 0,0-7 0,0 2 0,0-6 0,3-2 0,-3-6 0,5 0 0,3-4 0,-1-19 0,4 3 0,-4-18 0,0 9 0,-4 4 0,3 0 0,-5 7 0,4 0 0,1 37 0,2-10 0,-1 28 0,-1-21 0,-3-1 0,4-8 0,-1 0 0,0-4 0,-3-3 0,3-1 0,1-5 0,8-26 0,-3 7 0,2-30 0,-4 24 0,-2-10 0,2 11 0,-4 0 0,1 6 0,-2 6 0,2 31 0,-4-9 0,0 23 0,-1-20 0,-1-4 0,2-3 0,-1-1 0,4-28 0,-2 4 0,5-28 0,-8 14 0,6-4 0,-6 10 0,2 0 0,0 7 0,-3 4 0,3 5 0,-3 42 0,0-15 0,3 39 0,-2-32 0,6 2 0,-4-8 0,1-4 0,2 0 0,-6-7 0,5-1 0,9-22 0,-5-6 0,11-10 0,-12-3 0,2 12 0,-1 1 0,-2 4 0,2 7 0,-4 0 0,4 29 0,-5-8 0,4 22 0,-7-14 0,4-3 0,-4-2 0,4-6 0,-4 0 0,3-2 0,4-3 0,3-21 0,0 3 0,3-23 0,-7 16 0,3-3 0,-4 11 0,1-2 0,-2 9 0,-2 31 0,3-10 0,-6 28 0,3-27 0,-3-3 0,0-2 0,3-5 0,8-21 0,-2 4 0,2-18 0,-5 14 0,-3 3 0,1 3 0,1 0 0,-5 32 0,3-10 0,-1 21 0,-1-15 0,2-9 0,-1 5 0,-1-9 0,4 3 0,1-1 0,3-23 0,1 2 0,2-17 0,-4 2 0,2 7 0,0-3 0,-3 8 0,2 3 0,-4 5 0,-2 2 0,0 31 0,-3-15 0,0 26 0,0-24 0,0 0 0,2-3 0,-1-1 0,4 0 0,8-23 0,-5 13 0,8-20 0,-13 16 0,2 1 0,0 23 0,2-9 0,-2 16 0,-2-17 0,-3-2 0,7 1 0,3-19 0,1 11 0,-3-18 0,-3 16 0,-4 25 0,4-7 0,-4 18 0,2-14 0,-3-6 0,2-1 0,-1 0 0,1-6 0,7-28 0,-7 4 0,6-22 0,-5 16 0,-2 4 0,2 4 0,-1 0 0,-1 7 0,2 0 0,-3 1 0,0-1 0,2-2 0,-1 2 0,13 23 0,-11-9 0,12 18 0,-12-20 0,2 2 0,6 1 0,-4 0 0,7 2 0,-5-2 0,0 0 0,2 0 0,-2 0 0,4 0 0,-4 0 0,-1-3 0,0 2 0,0-5 0,1 5 0,1-4 0,-4 4 0,5 0 0,-5 1 0,2 2 0,-3-3 0,0 3 0,3 1 0,-4-1 0,3 0 0,-1 0 0,0-4 0,4 3 0,-6-25 0,1 11 0,-5-18 0,0 16 0,-3-3 0,0 6 0,-3-2 0,0 0 0,1 1 0,-1-1 0,-2 3 0,0 2 0,-3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33.8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35.2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38.1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39.8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48.6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137 396 24575,'0'-31'0,"0"3"0,0 16 0,0-4 0,0 3 0,0-2 0,0 3 0,3-1 0,0 4 0,0-2 0,2 4 0,-2-4 0,3 5 0,2-3 0,5 0 0,3 2 0,4-6 0,0 6 0,4-6 0,10 1 0,2-4 0,13 0 0,-4-1 0,11 0 0,-14 1 0,7 3 0,-14-1 0,-1 5 0,-5-2 0,-5 7 0,-10-1 0,-2 4 0,-7-1 0,-29 2 0,7 0 0,-21 3 0,10 1 0,3 3 0,-4 0 0,0 0 0,4 0 0,-3 3 0,7-2 0,-3 5 0,4-6 0,4 5 0,-3-5 0,6 2 0,-3 0 0,4-2 0,0 2 0,-4 0 0,3-2 0,-2 4 0,-1-4 0,3 2 0,-3 0 0,4-2 0,0 2 0,0-3 0,3-1 0,-3 1 0,6-2 0,-2 1 0,0-2 0,-1 2 0,0-2 0,-4 5 0,6-7 0,-7 7 0,8-5 0,-3 3 0,-1-1 0,3-2 0,-3 2 0,2-2 0,2 2 0,-5 1 0,5-1 0,-2 1 0,2 2 0,1 0 0,2 1 0,-5 1 0,7-4 0,-4 4 0,33-17 0,7-3 0,47-23 0,-1 3-728,11-2 728,-44 15 0,1 0 0,45-16 0,-12 5 0,12-5 0,-33 18 0,9-5 0,-32 9 0,4 3 0,-24 4 0,4 1 0,-10 3 728,-7 0-728,-39 11 0,-1 4 0,-11 3 0,-4 3 0,-13 8 0,14-3 0,-1 0-420,-24 9 420,29-9 0,1-1 0,-23 6 0,-2 5 0,27-15 0,-7 4 0,18-9 0,6-2 0,9-8 420,10 0-420,28-15 0,19-5 0,51-21 0,-36 13 0,3-2-492,12 0 0,3-1 0,8-4 0,2 1 417,9 1 1,-1 1 74,-19 7 0,-1 0 0,18-4 0,-6 3-559,3 2 559,-26 4 0,-2 1 0,7 3 0,4 0 0,-28 6 0,-12 4 0,-17 0 983,-66 20 0,6-3-940,0 0 0,-2 1 581,-9 4-624,-3 4 0,15-8 0,-10 3 0,15-5 0,2-4 0,14-2 0,1-3 0,8-1 0,3 0 0,5 0 0,2-3 0,-2 4 0,2-3 0,-5 4 0,2 0 0,-3 2 0,0 2 0,2 0 0,-1 0 0,4 0 0,-5 0 0,6-3 0,-3 3 0,1-6 0,1 6 0,-2-6 0,1 3 0,-2-4 0,-5 2 0,2-1 0,-6-3 0,-2 0 0,-4 0 0,-8-2 0,-2 2 0,-4-3 0,-5 0 0,4 0 0,-5 0 0,6 0 0,5 0 0,0 0 0,9 0 0,5-2 0,4-2 0,7-5 0,0 3 0,3-3 0,1 1 0,1 2 0,2-8 0,-1 7 0,3-4 0,-3 0 0,1 5 0,1-7 0,-1 4 0,2-2 0,0 2 0,-3-3 0,2 6 0,-4-8 0,4 7 0,-4-7 0,4 8 0,-4-5 0,1 2 0,1-3 0,1 3 0,-1 1 0,3-1 0,-3 1 0,1-2 0,1 0 0,-1 1 0,2 1 0,0-3 0,0 2 0,0 0 0,0-2 0,0 2 0,0 0 0,0-2 0,0 3 0,2-2 0,-1 0 0,3 4 0,-3-5 0,-17 26 0,6-10 0,-15 23 0,13-15 0,-5 7 0,3-4 0,-3 1 0,0 3 0,4-3 0,-4 0 0,7 2 0,-2-9 0,5 5 0,-1-9 0,4 3 0,5-32 0,2 16 0,0-22 0,-1 24 0,-2-1 0,3-10 0,-3 8 0,3-8 0,-3 8 0,0 1 0,3-4 0,0-1 0,0 2 0,0 0 0,-3 2 0,-12 4 0,6 1 0,-9 6 0,7 5 0,4-2 0,-3 2 0,1 0 0,0-2 0,-2 4 0,2-4 0,3 2 0,-4 0 0,3 1 0,-4-1 0,3 3 0,-1-8 0,1 7 0,-1-4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51.9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0 245 24575,'46'0'0,"-4"0"0,-13 0 0,5 0 0,-8 0 0,11 0 0,-11 0 0,7 0 0,-4 0 0,4 0 0,-3 0 0,-1 0 0,4 0 0,-11 0 0,10 0 0,-7 0 0,4-4 0,-4 4 0,3-4 0,-8 4 0,8-3 0,-7 2 0,3-2 0,-4 0 0,4 2 0,1-2 0,-1 0 0,4 3 0,-7-6 0,7 2 0,-3-3 0,0 3 0,3-3 0,-8 3 0,8-3 0,-7 0 0,7 0 0,-7 3 0,19-9 0,-12 8 0,14-9 0,-17 7 0,3 0 0,-7 0 0,3 0 0,-5 0 0,1 1 0,0-1 0,-4 3 0,7-2 0,-5 2 0,10 0 0,-7-2 0,6 6 0,-2-7 0,0 7 0,3-7 0,-3 3 0,0 0 0,3 1 0,-8 0 0,4 2 0,1-5 0,-3 2 0,3 1 0,-9 0 0,3 0 0,-2 2 0,-1-2 0,0 0 0,-7 3 0,2-3 0,-5 3 0,5 0 0,-3 0 0,1 0 0,1 0 0,-6 12 0,1-6 0,-14 12 0,-2-8 0,-13 4 0,-6-3 0,-9 3 0,-12 0 0,-7 3 0,-11 2 0,15-6 0,-12 4 0,14-7 0,-6 6 0,2-6 0,11 2 0,5-5 0,7-2 0,4 1 0,4-5 0,4 2 0,6 0 0,-1-3 0,3 3 0,-6 0 0,6-2 0,-3 4 0,7-4 0,-2 2 0,4-3 0,51 0 0,-21 0 0,52 0 0,-29 0 0,11 0 0,6 0 0,-15-4 0,6 4 0,-14-4 0,6 1 0,-11 2 0,-6-2 0,-10 3 0,-5 0 0,-2 0 0,-7 0 0,5-3 0,0-2 0,0-2 0,5-1 0,2-2 0,13 2 0,9-7 0,12-2 0,-9 3 0,7-2 0,-15 5 0,-3 3 0,-3 0 0,-12 2 0,-3 6 0,-5-3 0,0 3 0,1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54.2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22T12:57:47.48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919 85,'-42'0,"6"0,26 0,1 0,-14 0,11 4,-16 2,18 3,-5-4,1 4,3-4,-8 1,4 6,-5-10,5 11,1-8,-1 4,1 1,-2-1,-2 1,7-1,-3 1,0 0,3-1,-8 1,8-1,-3 1,-5 4,8-4,-13 4,13-4,-8 0,9-1,-5 1,1-1,3 1,-3-1,5 5,-1-4,1 7,0-2,3-1,-2 4,6-7,-6 12,2-11,1 11,-3-13,7 4,-8 5,8-8,-8 12,4-9,0 0,-3 4,6-4,-6 0,7 4,-7-4,3 1,-5 2,1-7,-1 8,1-4,0 0,-1 0,1-1,0-3,-5 8,4-8,-4 3,5 1,0-4,-5 7,8-7,-7 8,12-4,-7 1,7 2,-3-3,4 5,0-5,0 4,0-4,0 4,0-3,0 2,0-2,0 3,0-4,4 4,5-4,-3 0,6 0,-6-1,3-3,4 4,-3-5,4 0,-1 0,1 1,1-1,7-4,-10 3,11-7,-13 3,9-4,-4 0,5 0,-5 0,8 0,-11 0,6 0,0 0,-1 0,2 0,4 0,-11 0,11 0,-8 0,0 0,2 0,-2-4,-1 3,3-11,-6 5,2-6,-4-1,0 4,1-13,-5 12,4-8,-8 1,7 6,-7-16,3 17,-4-13,0 14,0-9,0 4,0 1,0-4,0 4,0-1,0-3,0 4,-4-1,-1-2,-5-3,1 4,3-2,-2 8,2-4,-3-1,3 0,-3-4,8 9,-8-9,4 5,0-1,1-2,0 2,3 0,-4-2,5 2,0 1,0-5,0 4,0 0,5-3,0 3,4 0,1 1,-1 4,5-3,-4 3,3-4,0 0,-2 4,2-3,5-1,-6 3,6-3,-9 5,10-1,-8 0,7 5,-4-8,-4 11,7-10,-2 2,-1 4,-1-6,1 7,-4-5,7-3,-6 6,2-5,0 3,-7-2,7-7,-8 8,0-8,3 4,-3-1,0-2,4 6,-8-7,7 4,-7-1,3-2,-4 2,0 1,0-4,0 3,0 1,-8-4,-3 8,-3 0,-4 6,3 4,1 0,-5 0,4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22T12:57:52.52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274 354,'0'-41,"0"5,0 22,0 3,4-16,6 14,1-6,3 10,1 4,0-1,5 2,7-6,-5 7,4-7,-6 10,6 0,-4 0,10-5,-4 4,0-4,4 0,-10 4,4-4,-6 5,-4 0,2 0,-4 0,1 0,2 0,-2 0,0 0,4 0,1 0,-4 0,7 0,-7 4,4-3,-4 8,-2-8,0 3,1 0,9-3,-9 7,4-7,-5 4,5-5,3 0,-3 0,1 0,-10 0,9 0,-3 0,4 0,-5 0,5 0,-5 0,1 0,3 0,0 0,3 0,-3 0,0 0,-3 0,-1 0,4 0,-3 0,4 0,-4 0,3 0,0 0,3 0,-3 0,-5 0,1 0,-1 0,6 0,-6 0,3 8,-6 3,2 3,-3 1,-1-2,-4 1,0 5,-5-5,0 4,0-4,-5 0,-5 0,-5-4,-12 0,5 1,-10 0,10-1,-10 1,10-1,-10 2,10-2,-11 1,6-5,-1 3,-5-8,11 8,-10-7,4 7,-5-8,5 4,-4-5,4 5,0-4,-4 4,10-5,-10 0,10 5,-11-4,11 8,-10-8,10 4,-4-1,5-3,1 9,-1-9,1 8,-7-8,5 3,-4 1,5-4,1 8,-1-8,-5 4,4-1,-5-3,7 4,-1-5,1 0,-5 5,3-4,-2 3,8-4,-3 0,3 0,1 0,-9 0,13 0,-8 0,5 0,-1 0,-4 0,-1 0,5 0,-3 0,3-4,1-1,-4-9,8 4,-4-4,5 1,-1 2,1-6,0 6,-1-6,1 2,-1 1,1 0,0 1,-1-2,1 0,0-2,3 6,-2-6,7 2,-3 0,4-2,8 2,-2 1,8 0,-5 5,4-1,1-3,1 3,-2 0,0-2,-2 5,6-6,-7 4,9 3,-9-2,9 2,-3-4,-1 5,4-4,-3 7,-1-6,4 2,-3 1,4-5,-4 9,3-8,-9 8,9-8,-3 8,4-4,-4 5,3-5,-4 4,1-3,3-1,-9 4,10-4,-1 5,-2 0,1-4,-4 3,6-3,-4 4,7 0,-12-4,8 3,-5-3,7 4,-7 0,5 0,-3 0,4 0,1 0,-1 0,0-5,1 4,5-4,-4 5,4 0,-5 0,-1 0,0 0,1 0,-1 0,-4 0,3 0,0 0,-2 0,6 0,-13 0,10 0,-1 0,3 0,-3 0,0 0,-8 4,8-3,-5 8,7-4,-7 0,5 4,-8-7,7 6,-4-3,1 5,-2-1,0 0,3 1,-2-1,0 1,-4-1,3 4,-3-3,4 4,4 0,-7-4,8 4,-10-5,0 0,4 4,-2-2,2 2,-4 0,0-2,5 6,-8-7,6 4,-7-1,5-3,-5 8,3-4,-7 0,7 4,-7-4,7 0,-7 4,3-4,-4 5,-13-5,6-4,-21-6,11-4,-2 0,-1 0,10 0,-10 0,5 0,-6 0,1 0,4 0,-3 0,3 0,-4 0,-1 0,6 0,-5 0,-1 0,8 0,-2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5:46.8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626 321 24575,'27'0'0,"5"0"0,-21 0 0,6 0 0,-9 0 0,1 0 0,3 0 0,-2 0 0,2-3 0,-4 2 0,1-3 0,-1 0 0,1 3 0,-1-3 0,5 0 0,-4 3 0,3-3 0,-3 1 0,-1 2 0,1-3 0,3 4 0,-2 0 0,2 0 0,-4-4 0,1 3 0,-1-3 0,5 4 0,-4 0 0,3-4 0,-3 3 0,-1-2 0,1-1 0,-1 3 0,1-3 0,-1 0 0,1 3 0,-1-7 0,1 8 0,-1-4 0,5 0 0,-4 3 0,3-3 0,2 0 0,-5 3 0,9-8 0,-8 8 0,7-7 0,-7 7 0,8-8 0,-4 8 0,5-7 0,-5 7 0,3-8 0,3 8 0,0-7 0,4 7 0,-5-8 0,0 8 0,5-3 0,-4 0 0,5 2 0,-7-6 0,1 7 0,0-8 0,5 8 0,-4-3 0,5 0 0,-7 3 0,1-8 0,0 4 0,0 0 0,0-4 0,-1 8 0,-3-7 0,2 7 0,3-7 0,-4 7 0,7-8 0,-9 8 0,5-8 0,-1 8 0,-3-7 0,2 7 0,-2-7 0,-1 7 0,4-3 0,-9 0 0,4 3 0,0-3 0,-3 0 0,3 3 0,0-3 0,-3 4 0,7-4 0,-7 3 0,8-3 0,0 0 0,2 3 0,-2-3 0,-5 4 0,0 0 0,-4 0 0,4 0 0,-4 0 0,-1 0 0,5 0 0,-4 0 0,4 0 0,-5 0 0,1 0 0,3 0 0,-3 0 0,0 4 0,-5 8 0,-4-1 0,0 5 0,0-8 0,0 1 0,-9 8 0,-1-6 0,-9 10 0,-6-10 0,5 3 0,-10 1 0,5-4 0,-1 3 0,2-4 0,-1 0 0,5-1 0,-4 1 0,5-5 0,0 4 0,0-4 0,0 0 0,-5 4 0,3-4 0,-3 5 0,5-5 0,-5 4 0,3-8 0,-8 8 0,8-8 0,-8 9 0,8-5 0,-8 0 0,8 0 0,-8-1 0,3-3 0,0 4 0,2-1 0,5-3 0,0 3 0,0 1 0,0-4 0,0 3 0,0-4 0,1 4 0,-1-3 0,4 3 0,-11-4 0,10 0 0,-12 0 0,9 4 0,0-3 0,0 4 0,0-5 0,0 0 0,5 0 0,-4 0 0,4 0 0,-5 0 0,0 0 0,0 0 0,0 0 0,0 0 0,0 0 0,0 0 0,5 0 0,-4 0 0,4 0 0,-5 0 0,0 0 0,0 0 0,-4 0 0,3 0 0,2 0 0,0 0 0,9 0 0,-9 0 0,8 0 0,-8-5 0,8 0 0,-7-4 0,7 4 0,-3-3 0,4 3 0,-4 0 0,3-2 0,1 2 0,1-4 0,3 5 0,-3-8 0,-1 10 0,0-9 0,1 10 0,-1-7 0,0 7 0,1-3 0,-1 0 0,0 3 0,1-2 0,-1-1 0,1 3 0,-1-3 0,-4 4 0,4 0 0,-8 0 0,2 0 0,1 0 0,-4 0 0,4 0 0,0 0 0,0 0 0,6 0 0,-1 0 0,-3 0 0,2 0 0,-2 0 0,3 0 0,0 0 0,-3 0 0,2 0 0,-2 0 0,3 0 0,0 4 0,-4 1 0,3 3 0,-7-2 0,7 1 0,-8-6 0,8 7 0,-7-7 0,7 2 0,-3 1 0,4-3 0,0 3 0,-3-4 0,2 0 0,-2 0 0,3 4 0,0-3 0,1 2 0,-5 2 0,3-4 0,-3 3 0,4-4 0,0 0 0,1 4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18.0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209 279 24575,'0'45'0,"0"-2"0,0 1 0,0-12 0,0 10 0,0-12 0,0 5 0,0-9 0,0-3 0,0-13 0,0 2 0,0-45 0,0 4 0,0-40 0,0 5 0,0 10 0,0-12 0,0 14 0,0-1 0,0 3 0,0 20 0,0 5 0,3 9 0,0 7 0,0 33 0,0 4 0,-3 20 0,0 0 0,0-12 0,0 4 0,0-7 0,0-8 0,0-1 0,0-11 0,0-1 0,0-7 0,-15-2 0,1-14 0,-13-6 0,-1-20 0,3 1 0,1 0 0,2 2 0,6 5 0,-2 3 0,8 5 0,1 6 0,3 5 0,2 35 0,2-3 0,2 25 0,0-9 0,0-3 0,0 4 0,0-9 0,0-1 0,0-9 0,0-7 0,0-1 0,2-7 0,17-21 0,-6 1 0,17-25 0,-15 10 0,4-4 0,-1 1 0,-3 7 0,7-8 0,-7 13 0,2-1 0,-4 7 0,-1 5 0,-3 2 0,-1 5 0,0 0 0,1 8 0,0 6 0,-3 5 0,0 4 0,-3-4 0,1-3 0,1-5 0,-2 0 0,10-7 0,7-16 0,5-14 0,13-16 0,-16 9 0,10 0 0,-14 14 0,0-3 0,-1 10 0,-8 3 0,0 9 0,-1 0 0,-2 25 0,-1-4 0,1 20 0,-5-9 0,2-4 0,-3-2 0,3-3 0,-2-3 0,1-5 0,1-3 0,11-25 0,-1 1 0,5-15 0,-4 2 0,-4 7 0,1 1 0,1 4 0,-6 7 0,2 3 0,-2 25 0,-3-1 0,2 16 0,-1-6 0,0-7 0,2 3 0,-5-8 0,4-3 0,-4-5 0,4 0 0,5-23 0,-5 13 0,8-18 0,-12 52 0,1-14 0,-2 27 0,0-28 0,0-2 0,0-6 0,0 0 0,9-35 0,-2 15 0,6-24 0,-5 28 0,-2 1 0,-1 23 0,-2-4 0,0 11 0,-3-5 0,0-3 0,0 4 0,0 4 0,0-3 0,-3 3 0,-1-8 0,-2 0 0,3-4 0,0-3 0,0-1 0,-8-23 0,4 12 0,-6-15 0,7 18 0,-2 8 0,2-2 0,0 6 0,1-4 0,4 0 0,-6 0 0,6 3 0,-7 4 0,4-2 0,1 6 0,-3-6 0,5 3 0,-1-4 0,2-3 0,0-1 0,19-13 0,6-18 0,26-23 0,5-29-362,-25 33 1,1-1 361,20-41 0,-4 15 0,0 3-32,-6 19 32,4-4 0,-14 22 0,-10 11 0,-7 11 0,-6 5 722,-3 29-722,-3 8 33,-7 28-33,-9 0 0,-2 0 0,-3-15 0,2 5 0,3-12 0,1 0 0,0-3 0,5-17 0,1-1 0,2-11 0,2 0 0,-1-43 0,3-1 0,20-45 0,-3 20 0,31-18 0,-21 33 0,13-13 0,-16 22 0,4 3 0,-10 10 0,-5 11 0,-2 8 0,-4 2 0,-1 28 0,-4 3 0,-10 31 0,-1-9 0,-5-4 0,-2 6 0,4-16 0,-1 13 0,2-19 0,4-3 0,0-15 0,4-1 0,-2-9 0,12-46 0,9 8 0,17-46 0,-1 32 0,2-3 0,-11 13 0,1 4 0,-6 8 0,-3 7 0,-7 13 0,-2 2 0,2 23 0,-5 4 0,2 9 0,-8 6 0,-5-7 0,-1 5 0,-5-2 0,6-4 0,-2-8 0,3-1 0,2-11 0,1 0 0,6-46 0,6 17 0,4-35 0,2 30 0,-1 5 0,-3 7 0,-2 5 0,-2 4 0,-1 28 0,-2-4 0,0 22 0,-3-13 0,0-1 0,0-3 0,-3-1 0,2-10 0,-2-3 0,1-5 0,1-31 0,5 3 0,14-34 0,4 19 0,3-8 0,-2 13 0,-7-2 0,1 11 0,-7 7 0,-2 10 0,-2 3 0,-1 21 0,-2-1 0,0 21 0,-3-8 0,0 4 0,-3-9 0,2-5 0,-5-5 0,6-5 0,-3-2 0,1-41 0,4 14 0,3-37 0,4 26 0,2-4 0,-5 9 0,1 5 0,-1 7 0,0 7 0,-3 30 0,-1-5 0,-2 28 0,0-13 0,0 22 0,-3-21 0,-1 14 0,-3-24 0,0 0 0,1-5 0,2-7 0,1-5 0,3-35 0,0 4 0,0-29 0,4 13 0,0 5 0,6 0 0,-2 9 0,2 5 0,-4 10 0,0 4 0,-3 37 0,-1-6 0,-2 23 0,0-14 0,-3-5 0,2-4 0,-2-5 0,0-5 0,2-5 0,-1-36 0,10-7 0,0-18 0,9 2 0,-2 15 0,-1 3 0,-3 6 0,-1 9 0,-5 7 0,1 3 0,0 32 0,-3 3 0,-1 27 0,-6 0 0,-5 1 0,0-9 0,-4 6 0,2-18 0,2 3 0,1-10 0,3-11 0,4-6 0,-1-49 0,2-11 0,0-43 0,4-1 0,0 42 0,10 9 0,3 41 0,4 0 0,3 0 0,-4 0 0,-4 0 0,3 0 0,-6 0 0,6 3 0,-6 3 0,0 1 0,-2 1 0,-2 1 0,0 0 0,0 3 0,-3 0 0,0 0 0,0 4 0,-2 0 0,-1 4 0,0 0 0,-3 0 0,7 4 0,-7-7 0,7 6 0,-7-13 0,6 5 0,-5-9 0,1 2 0,9-28 0,-5 4 0,8-19 0,-7 11 0,-1 4 0,1 3 0,-1 2 0,0 8 0,-1-1 0,1 35 0,-3-10 0,-1 30 0,-2-12 0,0-1 0,0 0 0,0-9 0,0-2 0,0-9 0,0-2 0,0-7 0,18-23 0,13-17 0,12-9 0,16-23 0,-20 31 0,12-20 0,-14 23 0,2-5 0,-8 14 0,-10 3 0,-5 13 0,-7 3 0,-1 5 0,-5 15 0,0 2 0,-10 14 0,-5 3 0,-3-8 0,-7 7 0,3-7 0,-1 4 0,3-7 0,7-4 0,1-7 0,3-2 0,0-2 0,14-33 0,2 14 0,9-23 0,-4 24 0,-3 1 0,-2 5 0,-2 2 0,2 2 0,-3 8 0,1 0 0,-5 11 0,0-6 0,-2 2 0,1-2 0,-2-4 0,3-1 0,0 0 0,11-17 0,5-4 0,1-8 0,1-3 0,-8 7 0,0 3 0,-1 2 0,-2 6 0,-2 3 0,-3 16 0,-2-6 0,0 15 0,-3-16 0,-3 3 0,0-4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5:51.3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24575,'0'33'0,"0"-3"0,0-12 0,0 1 0,0 0 0,0-5 0,0-1 0,0-4 0,0 4 0,0-3 0,0 3 0,0 0 0,0-4 0,4 5 0,0-10 0,5 8 0,-1-10 0,1 5 0,-1-7 0,1 4 0,-1-3 0,1 3 0,8-4 0,-2 0 0,8 0 0,-5 0 0,7 0 0,-5 0 0,9-5 0,-9-5 0,5-1 0,-1-3 0,-4 0 0,4 3 0,-5-6 0,0 6 0,0-3 0,-1 1 0,-3 2 0,2-2 0,-7 4 0,8 0 0,-9 0 0,4 4 0,-4-3 0,-1 7 0,1-3 0,-1 0 0,1 3 0,-1-2 0,1-1 0,-1 3 0,1-3 0,3 0 0,-2 3 0,2-3 0,-4 0 0,1 3 0,-1-2 0,1-1 0,-1 3 0,1-3 0,3 4 0,-2 0 0,-2 4 0,-8 13 0,-10-1 0,-4 10 0,-5-7 0,-6 1 0,5-1 0,-4-4 0,5 3 0,0-8 0,4 3 0,2-4 0,0 0 0,3 0 0,-3 0 0,8-1 0,-3 1 0,4-1 0,-5 1 0,0-4 0,1 2 0,-1-2 0,1 0 0,-1 6 0,0-9 0,4 9 0,-2-6 0,2 0 0,26-14 0,2 0 0,21-9 0,-7 7 0,1 0 0,-6 1 0,5-1 0,-6 0 0,0 1 0,0-1 0,-5 1 0,-2 5 0,-10-3 0,4 7 0,-9-7 0,4 7 0,-4-7 0,-1 7 0,1-6 0,-1 6 0,1-7 0,-1 3 0,1 0 0,0-2 0,-1 6 0,1-7 0,-1 3 0,1 1 0,-1-4 0,1 3 0,-1-4 0,1 1 0,-1-1 0,1 1 0,-5-1 0,4 0 0,-3 1 0,-1-1 0,4 29 0,-12-4 0,2 25 0,-8-15 0,0 3 0,0-9 0,0 4 0,5-5 0,-3-5 0,7 0 0,-7-6 0,7 1 0,-3-1 0,1 1 0,2-1 0,-7 1 0,7-1 0,-3 1 0,0 3 0,3-3 0,-6 4 0,-3-4 0,-9 0 0,-2 0 0,-15 2 0,9-1 0,-10 1 0,6-1 0,5 0 0,2 0 0,5-1 0,4-4 0,2 0 0,8-9 0,18-10 0,5 3 0,16-7 0,-3 7 0,0 1 0,0 4 0,0-3 0,0 8 0,-6-8 0,5 8 0,-10-8 0,4 8 0,-5-3 0,0 4 0,0 0 0,-5 0 0,-1 0 0,0-4 0,-3 3 0,3-4 0,-5 5 0,5 0 0,-3 0 0,3 0 0,-4-3 0,-1 2 0,1-3 0,3 4 0,-3-4 0,8 3 0,-7-3 0,3 4 0,-5-4 0,1 3 0,-1-2 0,1 3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5:55.6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20 139 24575,'35'0'0,"-1"0"0,-3 0 0,0 0 0,0 0 0,-6 0 0,5 0 0,-5 0 0,-4 0 0,2 0 0,-3 0 0,-5 0 0,8 0 0,-8 0 0,-1 0 0,9 0 0,-7 0 0,8 0 0,-5 0 0,-1 0 0,1 0 0,0 0 0,0 0 0,-5 0 0,4 0 0,-9 0 0,9 0 0,-8 0 0,7 0 0,-7 0 0,8 0 0,-4-4 0,0 3 0,4-4 0,-9 5 0,9 0 0,-8 0 0,7 0 0,-2 0 0,-1 0 0,4 0 0,-4-4 0,5 3 0,-1-7 0,7 6 0,-5-2 0,16-1 0,-9 4 0,10-9 0,0 9 0,-4-4 0,10 0 0,9 4 0,-15-8 0,7 8 0,-25-3 0,0 4 0,-5 0 0,-1 0 0,-4 0 0,-1 0 0,5 0 0,-4 0 0,3 0 0,-3 0 0,-1 0 0,5 0 0,-4 0 0,3 0 0,-3 0 0,-1 0 0,5 0 0,-4 0 0,3 0 0,-3 0 0,-1 0 0,5 0 0,-4 0 0,3 0 0,-3 0 0,-1 0 0,1 3 0,-39 7 0,12-4 0,-34 7 0,21-11 0,-7 7 0,6-8 0,-5 9 0,6-9 0,-1 4 0,1-1 0,6-3 0,-5 4 0,10-1 0,-10-3 0,10 8 0,-10-8 0,10 3 0,-10 0 0,10-3 0,-10 4 0,4 0 0,-5-4 0,6 3 0,-5-4 0,4 0 0,1 0 0,-5 0 0,10 0 0,-5 5 0,1-4 0,4 3 0,-10-4 0,10 0 0,-10 0 0,10 0 0,-5 0 0,6 0 0,0 0 0,1 0 0,3 0 0,-3 0 0,9 0 0,-18 0 0,15 0 0,-14 0 0,12 4 0,-5-3 0,0 3 0,0 0 0,0-3 0,0 4 0,0-5 0,0 4 0,5-3 0,-4 3 0,8-4 0,-3 0 0,5 0 0,-1 0 0,-8 0 0,6 0 0,-6 0 0,8 0 0,-4 0 0,3 0 0,-3 0 0,5 0 0,-1 0 0,-4 0 0,4 0 0,-4 0 0,5 0 0,-1 0 0,-3 0 0,47 0 0,-18 0 0,41 0 0,-27-5 0,0 4 0,0-3 0,0 4 0,-6 0 0,5 0 0,-10 0 0,4-5 0,-5 4 0,5-3 0,-4 4 0,4 0 0,1-5 0,-5 4 0,4-8 0,0 8 0,-4-3 0,5 0 0,-1 3 0,-4-3 0,4-1 0,-5 4 0,0-3 0,5-1 0,-4 4 0,4-3 0,-5-1 0,0 4 0,-5-3 0,4 0 0,-4 3 0,5-8 0,0 8 0,-5-3 0,4 4 0,-9-4 0,4 3 0,0-3 0,-3 4 0,16-4 0,-10 3 0,12-7 0,-10 6 0,1-6 0,0 7 0,-5-3 0,4-1 0,-4 4 0,5-3 0,0 0 0,0 3 0,5-3 0,-4-1 0,10 4 0,-5-8 0,6 8 0,0-3 0,0-1 0,-6 4 0,5-4 0,-10 1 0,4 3 0,1-3 0,3-1 0,4 4 0,-4-3 0,2 0 0,-10 2 0,4-2 0,-5 4 0,-5 0 0,-1 0 0,-4 0 0,-1 0 0,5 0 0,-4 0 0,3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02.4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516 380 24575,'-34'0'0,"3"0"0,12 0 0,-6 0 0,5 0 0,-10 0 0,5 0 0,-1 0 0,-10 0 0,9 0 0,-10 0 0,16 0 0,-8 0 0,13 0 0,-8 0 0,10 0 0,-4 0 0,8 0 0,-3 0 0,4 0 0,1 0 0,-5 0 0,3 0 0,-2 0 0,7-8 0,1-2 0,4-4 0,4 5 0,1 1 0,7 4 0,8-1 0,-1-3 0,10 7 0,-3-8 0,5 8 0,0-9 0,0 9 0,0-8 0,0 3 0,0 0 0,-1-3 0,1 3 0,0 0 0,-5-2 0,3 2 0,-8 0 0,3-2 0,-5 7 0,-5-8 0,4 8 0,-4-7 0,0 7 0,4-3 0,-4 0 0,5-1 0,-5-1 0,4 2 0,-9 0 0,9 3 0,-8-6 0,7 6 0,-7-7 0,3 7 0,0-3 0,-3 0 0,7 3 0,-7-6 0,3 6 0,-4-3 0,4 4 0,-4-4 0,4 3 0,1-3 0,-5 0 0,9 3 0,-9-2 0,9-2 0,-8 4 0,3-3 0,-5 4 0,1 0 0,8-4 0,-7 3 0,12-3 0,-13 4 0,9-5 0,-4 4 0,1-7 0,2 7 0,-7-3 0,3 4 0,-4-3 0,-1 2 0,1-3 0,4 4 0,-4 0 0,9-5 0,-4 4 0,0-7 0,4 7 0,-4-2 0,5-2 0,0 4 0,-5-3 0,4 4 0,0-4 0,2 3 0,2-7 0,-3 7 0,0-3 0,0 4 0,-1-4 0,1 3 0,-5-4 0,4 5 0,-8-4 0,3 4 0,-5-4 0,1 4 0,3 0 0,-2 0 0,2 0 0,-4 0 0,1 0 0,-1-4 0,1 3 0,-1-3 0,5 4 0,-4 0 0,-39 0 0,16 0 0,-40 0 0,34 0 0,-10 0 0,10 0 0,0 0 0,2 0 0,4 0 0,-1 0 0,2 0 0,5 0 0,-1 0 0,-4 0 0,4 0 0,-4 0 0,5 0 0,-1 0 0,-3 0 0,2 0 0,-7 0 0,3 0 0,-1 0 0,-3 0 0,4 0 0,-5 0 0,5 0 0,-4 0 0,8 0 0,-3 0 0,4 0 0,1 0 0,-5 4 0,4-3 0,-4 6 0,5-6 0,-1 3 0,0 0 0,1-3 0,-1 3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03.8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11.5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16.5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244 339 24575,'-41'15'0,"4"4"0,18-5 0,-12 7 0,14-7 0,-12 2 0,23-3 0,-11-7 0,15 6 0,36-50 0,-2 10 0,12-6 0,6-3-872,29-17 872,-28 23 0,3 2 0,-3 2 0,-1 2 0,28-16-126,-3 3 126,-21 13 0,0 1 0,-14 8 0,-4 5 0,-20 5 867,2 2-867,-9 4 131,-5 4-131,-9 10 0,-19 10 0,-18 10 0,-15 9 0,-15 4 0,4 6 0,-14 3 0,29-12 0,-10 6 0,20-13 0,1 4 0,3-12 0,16-4 0,5-10 0,8-1 0,2-6 0,47-42 0,12 10 0,-3-13 0,5-2-492,1 12 0,1 0 311,3-11 0,0 1 181,-11 13 0,0 2-147,4-11 0,-2 3 147,15 2 0,7-11 0,-24 16 0,-8 10 0,-19 0 983,-7 12-640,-5-3-29,-33 29-314,-6-3 0,-41 24 0,-10 1-983,-2 2 983,32-19 0,2-1 0,-14 18-17,-14-1 17,36-17 0,-3-1 0,13-11 0,12-3 0,7-5 983,43-29-983,13-8 0,0 1 0,5-3-385,-5 2 1,0-1 384,9-1 0,-2 1 0,19-13 0,-19 14 0,-2 1 0,11-6 0,14-8 0,-27 18 0,-14 7 0,-8 10 0,-10 2 0,-1 4 786,-8 4-786,-17 12 0,-20 15 0,-28 14 0,18-14 0,-1 1-492,0-3 0,-1 0 475,-12 8 0,0 1 17,12-6 0,-1 1 0,-12 5 0,2 0 0,-8 10-144,-16 11 144,36-28 0,-5 6 0,14-10 0,15-12 0,5-2 983,55-48-955,23-7-28,-18 11 0,3-3-492,6-3 0,1 1 482,-3 5 0,-3 1 10,-9 0 0,0 1-5,9 0 0,-3 2 5,3-4 0,10 1 0,-26 13 0,-4 2 0,-16 10 983,-1 0-812,-33 25-171,-30 18 0,7-7 0,-7 2-492,-13 6 0,-2 1 283,10-5 0,0 0 209,-17 9 0,0 0 0,16-8 0,1-1 0,1 0 0,0 0-175,2-2 1,3-2 174,-9 8 0,-6 6 0,23-20 0,12-4 0,14-12 983,20-4-578,43-35-405,39-15-492,-24 3 0,4-4 0,15-2 0,-1 1 417,-19 6 1,0 0-418,16-4 0,-1 0 114,-15 4 1,-3 2 22,-7 10 0,0 0 355,5-8 0,-5 2 0,-1 2 0,12-6 983,-28 16 0,-4 12 0,-17 7 0,-65 46-870,-17 4-605,-4 1 0,-9 4 52,1 2 0,1-1 440,6-8 0,0 0-492,-8 11 0,1-1 53,13-15 0,3-3 94,11 0 1,1-1 344,-5-1 0,4-2 0,-5 6 0,-2 6 0,16-19 983,25-5 0,19-15 0,47-20 0,31-16-740,-18-2 1,4-4-640,10-1 0,0-1 396,-12 0 0,0-2 0,22-5 0,-1 0 0,-25 9 0,-3 2 0,3-2 0,-1 1-250,-1 2 1,-4 2 249,8-7 0,7-1 0,-23 17 0,-18 13 0,-6 5 983,-7 5-328,-9 4-111,-31 28-544,-18 4 0,2 3 0,-4 2-492,4-11 0,-1 0 450,-13 12 0,-1 0 42,2-2 0,1-1 0,-4 0 0,0 1 0,-3 9 0,3-3 0,-20 8-163,40-20 0,2-2 163,-10 5 0,6 0 0,7-5 0,10-17 0,14-1 983,9-14-916,41-22-67,34-24 0,-17 8 0,4-2-492,-2 4 0,2-1 142,17-12 0,1-1 350,-12 9 0,-1-1 0,16-9 0,-1-1 0,-14 6 0,-4 3 0,-11 7 0,-3 2-57,-4 6 0,-4 2 57,11-11 0,2 6 0,-20 12 0,-15 6 0,-6 12 0,-79 61 0,-4-8 134,15-6 0,-5 4-134,-5-7 0,0-1 0,12-2 0,0 0 0,-21 10 0,-1 0 0,13-5 0,1-1 0,-9 2 0,5-3 0,-11 13-88,30-24 0,3-1 88,-1 6 0,-6 5 0,16-18 0,9-4 0,14-11 983,46-22-236,29-15-747,-9 0 0,3-4-492,-1 1 0,0 0 353,10-8 1,1-1 138,-2 2 0,-2 2 0,-11 5 0,0-1-270,8-2 1,-3 1 269,2-7 0,2 5 0,2 1 0,-39 21 0,16-6 983,-28 15-430,-18 18 31,-24 20-584,-20 19 0,8-18 0,-3 2-467,3 3 0,-1-1 467,-5-1 0,1-2 0,-24 22-251,-3 7 251,23-31 0,-1 16 0,17-22 0,13-7 0,7-8 0,10-4 921,27-5-921,18-17 0,30-9 0,-26-1 0,0-3-326,1-2 1,1-1 325,5-1 0,1-1 0,-6-5 0,1 1 0,4 4 0,-2 1 0,14-23-102,13 6 102,-33 12 0,2 5 0,-7 2 0,-18 17 0,-3-2 910,-9 12-910,-48 29 0,5-3 0,-8 4 0,-4 3 0,-21 22 0,1-12 0,9 14 107,9-25-107,7 4 0,3-7 0,12-13 0,6-1 0,11-5 0,60-51 0,1 3 0,8-9 0,4-4-492,-22 16 0,0-1 231,21-15 0,1-1 261,-15 9 0,-3 1 0,-2 4 0,-1 0-58,1-1 1,-4 3 57,4-2 0,8-11 0,-18 21 0,-13 12 0,-8 9 983,-12 8-469,-40 16-390,-5 11-124,-40 13 0,11 5-548,-8 1 548,2-5 0,13-1 0,-1-10 0,20-7 0,-5 0 0,13-6 0,7-1 0,12-11 0,7-1 548,8-17-548,33-22 0,9-10 0,32-23 0,-17 22 0,10-5 0,-25 16 0,7 6 0,-17 8 0,-3 6 0,-10 10 0,-1 1 0,-8 4 0,-1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44.5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50.2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423 265 24575,'-30'36'0,"1"-4"0,19-23 0,-14 11 0,13-8 0,-10 8 0,12-8 0,-6 1 0,5-1 0,-3-2 0,1 1 0,6-5 0,-2 3 0,2-4 0,1 1 0,32-40 0,2 12 0,31-38 0,-16 28 0,7-7 0,-18 19 0,8-9 0,-16 17 0,0-2 0,-12 11 0,-1 0 0,-7 3 0,-12 18 0,-7-3 0,-18 21 0,-1-8 0,2-4 0,-2 2 0,6-4 0,-8 3 0,3 2 0,6-8 0,1-2 0,9-4 0,0 0 0,4-1 0,3-3 0,0-1 0,4-2 0,-1-1 0,-2 1 0,5-24 0,7 6 0,7-16 0,10 11 0,-4 0 0,2 6 0,-5-4 0,-2 11 0,-3-4 0,-4 7 0,-28 9 0,10-3 0,-24 15 0,3-4 0,5 7 0,-6-3 0,9 1 0,1-2 0,2 3 0,1-1 0,6-3 0,3-3 0,4-6 0,3 0 0,50-23 0,4-11 0,3 1 0,4-5-403,1-5 1,-2-1 402,-6 6 0,0 1 0,16-10 0,-1 1 0,-18 9 0,-2 2 0,43-23-104,-9 0 104,-35 24 0,10-5 0,-22 14 0,-5 2 0,-12 10 800,-5 2-800,-2 20 109,-18 5-109,-4 19 0,-23 1 0,-5 0 0,-8 8 0,2-5 0,10-6 0,-3 3 0,19-19 0,-8 8 0,10-10 0,8-8 0,1-1 0,54-46 0,5-2 0,9-4 0,5-3-492,-7 4 0,0 0 209,3 3 0,-1-1 283,3-2 0,-3 3-103,11-6 103,18-8 0,-36 23 0,0-1 0,-14 12 0,-13 7 0,-24 12 983,-19 17-425,-27 12-558,-12 14 0,-10-4 0,2 4 0,-2-3 0,4 3 112,17-14-112,-7 6 0,20-18 0,-5 8 0,12-10 0,5-1 0,9-6 0,0-2 0,7-1 0,1-3 0,2-1 0,-2 0 0,33-2 0,-14 0 0,28-3 0,-19 0 0,0 0 0,0-3 0,-4-1 0,-3-2 0,-5 3 0,-42 11 0,10 5 0,-40 11 0,11 6 0,-1 6 0,-12 3 0,5 6 0,-6-5 0,21-9 0,-4-2 0,23-10 0,-3 0 0,9-5 0,8-5 0,5-6 0,2 0 0,19-20 0,5 2 0,26-21 0,3 6 0,13-8 0,-4 2 0,-8 9 0,-3-1 0,-15 12 0,-1-2 0,-9 8 0,-4 3 0,-7 4 0,0 3 0,-12 20 0,-5-9 0,-9 15 0,0-13 0,-2 0 0,6-1 0,-2-2 0,5-1 0,2-6 0,25-37 0,17-7 0,-3 0 0,6-3-410,10 1 1,1 1 409,-9 6 0,0 1 0,3 2 0,-1 3 0,18-15 0,-3 3 0,-3 5 0,-16 9 0,-9 13 0,-11 6 819,-5 5-819,-3 1 0,-19 24 0,-5-2 0,-19 21 0,6-17 0,-7 4 0,9-8 0,0 0 0,4-2 0,7-7 0,5-2 0,4-2 0,26-29 0,15-3 0,19-21 0,11 0 0,1 9 0,8-11 0,-18 20 0,6-6 0,-31 19 0,8-3 0,-18 11 0,-1 1 0,-11 7 0,-1 0 0,-39 27 0,2-9 0,-29 26 0,1-12 0,17-2 0,-11 0 0,15-7 0,1 1 0,0-1 0,12-7 0,2 0 0,12-9 0,1 1 0,2-3 0,25 1 0,-4-6 0,23-2 0,-9-5 0,-4 0 0,-1 3 0,-8 1 0,0 3 0,-7 0 0,-1 0 0,-22 21 0,-5-5 0,-26 23 0,-1-13 0,-6 4 0,11-10 0,-7 4 0,12-4 0,-3 0 0,9-2 0,10-8 0,7-1 0,5-5 0,2-2 0,29-12 0,-11 5 0,34-9 0,-20 10 0,3-2 0,-5 2 0,-4 0 0,-4 1 0,-3 3 0,-5 0 0,0 0 0,-26 16 0,13-10 0,-18 13 0,15-14 0,5 1 0,24-3 0,5-5 0,17-2 0,-1 0 0,-12-3 0,4 3 0,-9 0 0,-5 1 0,-4 3 0,-7 0 0,-1 0 0,-20 19 0,-2-7 0,-14 15 0,4-13 0,4-4 0,4 2 0,0-5 0,4 1 0,3-2 0,0-2 0,33-6 0,-12-1 0,34-5 0,-20 1 0,8 3 0,-10-3 0,0 7 0,-7-6 0,-2 5 0,-6-2 0,0 3 0,1 0 0,-3 0 0,8 0 0,-1 0 0,8 0 0,-1-3 0,7 0 0,-3-1 0,0 0 0,-1 4 0,-8 0 0,0 0 0,-4 0 0,-3 0 0,-1 0 0,-33-11 0,15 6 0,-25-7 0,23 7 0,3 1 0,-2 1 0,4-2 0,-1 2 0,2-2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56.0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359 469 24575,'-20'28'0,"2"1"0,10-21 0,0 10 0,-3-8 0,4 6 0,-2-4 0,3-3 0,3-1 0,-5 1 0,6-3 0,-3 5 0,5-3 0,0 1 0,8-1 0,7-5 0,4-1 0,14-5 0,-6-9 0,18-10 0,-7-7 0,15-11 0,-9 0 0,-5 5 0,3-7 0,-17 13 0,4-3 0,-12 11 0,-7 5 0,-2 7 0,-2 3 0,-34 13 0,6 2 0,-30 9 0,12 1 0,6-6 0,-4 8 0,8-12 0,-4 9 0,9-10 0,8 1 0,-1-2 0,7-2 0,-1-1 0,3-1 0,6-24 0,1 3 0,2-19 0,0 8 0,3 0 0,1 4 0,3 1 0,-1 5 0,1 2 0,-1 4 0,-29 33 0,0-1 0,-22 24 0,13-15 0,2 2 0,7-7 0,-3 2 0,8-4 0,1-4 0,8-4 0,0-5 0,6-2 0,33-13 0,-16 4 0,29-10 0,-30 9 0,3-1 0,-7 4 0,-1-2 0,-2 21 0,-13-4 0,-4 20 0,-15-7 0,-8 10 0,2-4 0,-2 0 0,4-3 0,7-7 0,2-2 0,4-4 0,8-8 0,3-1 0,47-36 0,13-7 0,1-1 0,6-6-492,6-1 0,3-1 0,9-5 0,3-2 374,-20 13 1,3 0 0,-4 2 117,12-5 0,-4 2 0,-3 2 0,-3 2-288,-12 10 1,-3 2 287,28-17 0,6 3 0,-25 11 0,-22 14 0,-10 4 983,-12 5 0,-5 3-54,-5 22-929,-7 0 0,-9 22 0,-12 1 0,-5-3 0,-5 11 0,0-4 0,9-11 0,-7 7 0,13-17 0,-3 3 0,5-6 0,5-9 0,3-1 0,4-5 0,1-2 0,15-34 0,-4 16 0,9-25 0,-3 26 0,-6 0 0,3 6 0,-40 39 0,1-10 0,-34 37 0,20-31 0,-8 6 0,19-9 0,-9 1 0,16-8 0,1-7 0,11-3 0,2-6 0,6 3 0,1-6 0,2-22 0,11-9 0,9-14 0,7 7 0,11 4 0,-11 7 0,6 1 0,-9 9 0,-5 5 0,-3 5 0,-5 1 0,-2 16 0,-3-4 0,-1 11 0,-2-11 0,0 0 0,-2 1 0,1-4 0,21-11 0,10-12 0,11-6 0,0-5 0,-10 8 0,-5 4 0,-1 2 0,-9 10 0,0 1 0,-7 3 0,-1 0 0,-5 15 0,0-3 0,-3 13 0,0-5 0,-3 0 0,-4 0 0,0-1 0,-3-2 0,4-5 0,3-3 0,-2-4 0,2-30 0,10 7 0,4-31 0,16 12 0,-2 1 0,3 0 0,-5 4 0,0 5 0,-1 5 0,-8 5 0,1 7 0,-9 4 0,3 4 0,2 13 0,-7-3 0,4 13 0,-8-4 0,0 3 0,0-4 0,0 0 0,0-7 0,0-1 0,14-23 0,-5 4 0,12-19 0,-11 14 0,-1 3 0,0 5 0,-3 4 0,5 2 0,-7 20 0,1 4 0,-9 13 0,-3 3 0,-5-3 0,-4-1 0,1-1 0,4-4 0,-2-4 0,5-4 0,2-9 0,1-3 0,4-4 0,-4-33 0,15 5 0,5-31 0,5 23 0,7-4 0,-9 13 0,4-4 0,-7 9 0,1 0 0,-10 5 0,3 5 0,-3 2 0,4 5 0,-6 13 0,3-4 0,-4 14 0,-2-10 0,2 6 0,0-6 0,-3 0 0,3-2 0,0-5 0,-3 5 0,14-31 0,-9 11 0,10-26 0,-11 16 0,1 2 0,-1 1 0,1 7 0,-1 1 0,3 2 0,2 17 0,1-4 0,1 17 0,-5-11 0,1 3 0,-1-4 0,0 0 0,-3-3 0,2-1 0,-4 0 0,6-29 0,-3 14 0,2-25 0,-3 20 0,-3 3 0,2 0 0,-1-1 0,4 3 0,-2-3 0,5 4 0,3 8 0,-2 2 0,2 7 0,-5 2 0,0 2 0,0-2 0,0 0 0,0-2 0,-3-5 0,2 3 0,-2-2 0,3-29 0,-3 18 0,-1-25 0,1 26 0,9 24 0,-4-12 0,5 18 0,-8-21 0,-2-1 0,2 5 0,-2-3 0,2 3 0,-2-2 0,3 1 0,-3-1 0,1 3 0,0-5 0,1 4 0,0-4 0,1-27 0,-3 11 0,-1-20 0,-2 19 0,0 4 0,0-4 0,0 2 0,0 0 0,0-1 0,0 1 0,0 0 0,0-1 0,-5 4 0,-1-2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10.6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160 55 24575,'0'23'0,"0"3"0,0-12 0,0 2 0,0 0 0,0-1 0,0-2 0,0 0 0,0-5 0,0 0 0,0 1 0,0 3 0,0-3 0,0 1 0,0-1 0,0-1 0,0 3 0,-2-3 0,1 1 0,-12-30 0,7 4 0,-9-22 0,8 11 0,0 3 0,-3 0 0,5 1 0,-3 8 0,7 0 0,-4 4 0,4 3 0,-4 0 0,-8 19 0,7-4 0,-9 13 0,14-7 0,-4 0 0,4 4 0,-4-3 0,4 6 0,-5-6 0,6 2 0,-3-6 0,3 3 0,-3-3 0,3 0 0,-3 2 0,3-3 0,-3 1 0,0 1 0,-2-40 0,5 14 0,1-30 0,13 21 0,-3 5 0,10-1 0,-3 0 0,2 6 0,1-2 0,-1 13 0,0-5 0,-4 8 0,3-2 0,-6 3 0,3 0 0,-4 0 0,-3 0 0,2 6 0,-4 4 0,2 6 0,0 4 0,-1 0 0,1-4 0,-3 0 0,0-4 0,0-3 0,-2-1 0,0 0 0,7-7 0,1-9 0,13-12 0,-9-6 0,6-3 0,-5 8 0,-2-3 0,1 6 0,-6 3 0,1 8 0,-4-1 0,1 7 0,-5 23 0,0-3 0,-3 21 0,0-11 0,0-4 0,0-1 0,0-5 0,0-2 0,0-2 0,0-6 0,0 0 0,6-39 0,-1 11 0,5-30 0,-4 28 0,4-2 0,-3 12 0,2-3 0,-4 10 0,1-2 0,0 26 0,-3-6 0,0 13 0,-1-12 0,-1-3 0,2-3 0,-3 0 0,4-1 0,8-13 0,-1 2 0,6-16 0,-10 2 0,5 1 0,-5 0 0,2 4 0,-4 3 0,1 3 0,5 23 0,-7-3 0,6 13 0,-9-12 0,2-3 0,-3-3 0,2 0 0,12-27 0,-5 7 0,8-21 0,-11 15 0,0 2 0,0 5 0,-2 2 0,0 29 0,-3-9 0,1 23 0,1-18 0,-2-2 0,1-3 0,-2 1 0,3-4 0,-3-1 0,16-10 0,-7-10 0,12-10 0,-7-7 0,0 1 0,0 3 0,-3 1 0,-2 7 0,-2 2 0,-1 5 0,-1 2 0,4 38 0,-5-12 0,1 36 0,-5-24 0,0-1 0,0-5 0,3-8 0,-2 0 0,1-7 0,1-1 0,8-24 0,-2 1 0,3-17 0,-6 5 0,-3 9 0,1-5 0,1 13 0,-2-2 0,0 6 0,8 36 0,-5-11 0,6 26 0,-5-21 0,-1-8 0,1 0 0,-2-7 0,-1-1 0,3-2 0,5-16 0,-1 0 0,7-18 0,-10 3 0,5 0 0,-5 1 0,1 4 0,-2 4 0,-1 3 0,-3 5 0,2 32 0,-4-7 0,1 22 0,-2-11 0,0-7 0,0 2 0,0-6 0,3-2 0,-3-6 0,5 0 0,3-4 0,-1-19 0,4 3 0,-4-18 0,0 9 0,-4 4 0,3 0 0,-5 7 0,4 0 0,1 37 0,2-10 0,-1 28 0,-1-21 0,-3-1 0,4-8 0,-1 0 0,0-4 0,-3-3 0,3-1 0,1-5 0,8-26 0,-3 7 0,2-30 0,-4 24 0,-2-10 0,2 11 0,-4 0 0,1 6 0,-2 6 0,2 31 0,-4-9 0,0 23 0,-1-20 0,-1-4 0,2-3 0,-1-1 0,4-28 0,-2 4 0,5-28 0,-8 14 0,6-4 0,-6 10 0,2 0 0,0 7 0,-3 4 0,3 5 0,-3 42 0,0-15 0,3 39 0,-2-32 0,6 2 0,-4-8 0,1-4 0,2 0 0,-6-7 0,5-1 0,9-22 0,-5-6 0,11-10 0,-12-3 0,2 12 0,-1 1 0,-2 4 0,2 7 0,-4 0 0,4 29 0,-5-8 0,4 22 0,-7-14 0,4-3 0,-4-2 0,4-6 0,-4 0 0,3-2 0,4-3 0,3-21 0,0 3 0,3-23 0,-7 16 0,3-3 0,-4 11 0,1-2 0,-2 9 0,-2 31 0,3-10 0,-6 28 0,3-27 0,-3-3 0,0-2 0,3-5 0,8-21 0,-2 4 0,2-18 0,-5 14 0,-3 3 0,1 3 0,1 0 0,-5 32 0,3-10 0,-1 21 0,-1-15 0,2-9 0,-1 5 0,-1-9 0,4 3 0,1-1 0,3-23 0,1 2 0,2-17 0,-4 2 0,2 7 0,0-3 0,-3 8 0,2 3 0,-4 5 0,-2 2 0,0 31 0,-3-15 0,0 26 0,0-24 0,0 0 0,2-3 0,-1-1 0,4 0 0,8-23 0,-5 13 0,8-20 0,-13 16 0,2 1 0,0 23 0,2-9 0,-2 16 0,-2-17 0,-3-2 0,7 1 0,3-19 0,1 11 0,-3-18 0,-3 16 0,-4 25 0,4-7 0,-4 18 0,2-14 0,-3-6 0,2-1 0,-1 0 0,1-6 0,7-28 0,-7 4 0,6-22 0,-5 16 0,-2 4 0,2 4 0,-1 0 0,-1 7 0,2 0 0,-3 1 0,0-1 0,2-2 0,-1 2 0,13 23 0,-11-9 0,12 18 0,-12-20 0,2 2 0,6 1 0,-4 0 0,7 2 0,-5-2 0,0 0 0,2 0 0,-2 0 0,4 0 0,-4 0 0,-1-3 0,0 2 0,0-5 0,1 5 0,1-4 0,-4 4 0,5 0 0,-5 1 0,2 2 0,-3-3 0,0 3 0,3 1 0,-4-1 0,3 0 0,-1 0 0,0-4 0,4 3 0,-6-25 0,1 11 0,-5-18 0,0 16 0,-3-3 0,0 6 0,-3-2 0,0 0 0,1 1 0,-1-1 0,-2 3 0,0 2 0,-3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23.5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0 255 24575,'0'34'0,"0"-3"0,0-14 0,0-5 0,0-3 0,0-34 0,0 3 0,8-32 0,-3 8 0,11 1 0,-4 5 0,0 2 0,-2 8 0,0 4 0,-3 6 0,1 14 0,-2 0 0,-3 37 0,-1-6 0,-2 22 0,0-9 0,0-8 0,0 8 0,0-8 0,0-1 0,0-5 0,0-4 0,0-3 0,0-5 0,0-3 0,19-37 0,-4 9 0,12-27 0,-9 16 0,-3 1 0,-2 4 0,1 4 0,-4 6 0,-2 5 0,-2 2 0,2 5 0,-5 20 0,2 1 0,-5 14 0,0-8 0,-3-4 0,0-4 0,-4 0 0,1-7 0,3 0 0,-4-4 0,-2-4 0,0-2 0,-2-5 0,3 3 0,0 1 0,-1 10 0,1-1 0,2 7 0,3 2 0,-3-3 0,3 6 0,-1-6 0,-2 10 0,2-6 0,0 7 0,1 0 0,3-3 0,0-1 0,0-4 0,0-4 0,0-3 0,0-1 0,21-29 0,-13 9 0,20-27 0,-17 10 0,0-1 0,0-4 0,-4 9 0,0 5 0,-3 7 0,-2 5 0,-17 37 0,8-14 0,-12 33 0,9-27 0,5 3 0,-3-8 0,7 0 0,-2-7 0,3-1 0,22-25 0,-2-5 0,17-25 0,-13 10 0,-1-6 0,-4 12 0,0 1 0,-4 5 0,-3 8 0,-5 5 0,1 6 0,-2 25 0,-3-1 0,-1 24 0,-2-7 0,0-1 0,0 0 0,0-9 0,0-5 0,0-7 0,0-2 0,3-5 0,6-30 0,3-4 0,6-20 0,-2 5 0,-5 13 0,3-4 0,-6 13 0,1 1 0,-3 11 0,0 3 0,-1 29 0,-2-7 0,0 30 0,-6-21 0,-1 9 0,0-9 0,-2-5 0,5-4 0,-4-7 0,4-1 0,-1-31 0,5 1 0,4-17 0,5 2 0,2 11 0,0-3 0,0 5 0,-4 10 0,2 2 0,-6 6 0,2 3 0,-5 25 0,0-4 0,-3 27 0,0-19 0,0 2 0,0-8 0,0-6 0,0 0 0,0-7 0,9-38 0,-3 15 0,10-32 0,-9 28 0,2 3 0,0 4 0,-2 5 0,1 2 0,-2 25 0,-3 1 0,-1 19 0,-2-1 0,0-4 0,0 1 0,0-2 0,0-8 0,0-1 0,0-8 0,0-3 0,0-5 0,8-43 0,1 6 0,17-44 0,3 9 0,-1 8 0,1 0 0,-9 17 0,0 5 0,-3 8 0,-7 6 0,-1 13 0,-3 2 0,-3 32 0,-1-8 0,-2 34 0,-3-26 0,-1 15 0,-3-20 0,0 10 0,0-14 0,0 1 0,4-9 0,0-2 0,8-33 0,-4 18 0,7-21 0,-8 64 0,3-22 0,-3 31 0,0-33 0,0-3 0,0-1 0,6-32 0,-1 7 0,7-22 0,-4 15 0,4 4 0,-4 3 0,1 5 0,-4 3 0,1 4 0,-1 26 0,-2-15 0,0 23 0,-3-22 0,0 1 0,0 3 0,2-4 0,1 3 0,13-20 0,-8 9 0,8-17 0,-11 16 0,1-3 0,-1 20 0,1-9 0,-1 7 0,6-29 0,-7 7 0,6-10 0,-9 47 0,1-18 0,-2 26 0,0-30 0,0 2 0,15-8 0,-9 1 0,10-2 0,-9 4 0,-1 0 0,5 0 0,0-3 0,-3 0 0,2 0 0,-1 0 0,0 0 0,2 0 0,-3 0 0,1 0 0,1-1 0,-1 6 0,2-1 0,1 2 0,0-1 0,0-4 0,0 1 0,-3-2 0,2 3 0,-4-2 0,3 1 0,-37-4 0,25 1 0,-29-1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18.0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209 279 24575,'0'45'0,"0"-2"0,0 1 0,0-12 0,0 10 0,0-12 0,0 5 0,0-9 0,0-3 0,0-13 0,0 2 0,0-45 0,0 4 0,0-40 0,0 5 0,0 10 0,0-12 0,0 14 0,0-1 0,0 3 0,0 20 0,0 5 0,3 9 0,0 7 0,0 33 0,0 4 0,-3 20 0,0 0 0,0-12 0,0 4 0,0-7 0,0-8 0,0-1 0,0-11 0,0-1 0,0-7 0,-15-2 0,1-14 0,-13-6 0,-1-20 0,3 1 0,1 0 0,2 2 0,6 5 0,-2 3 0,8 5 0,1 6 0,3 5 0,2 35 0,2-3 0,2 25 0,0-9 0,0-3 0,0 4 0,0-9 0,0-1 0,0-9 0,0-7 0,0-1 0,2-7 0,17-21 0,-6 1 0,17-25 0,-15 10 0,4-4 0,-1 1 0,-3 7 0,7-8 0,-7 13 0,2-1 0,-4 7 0,-1 5 0,-3 2 0,-1 5 0,0 0 0,1 8 0,0 6 0,-3 5 0,0 4 0,-3-4 0,1-3 0,1-5 0,-2 0 0,10-7 0,7-16 0,5-14 0,13-16 0,-16 9 0,10 0 0,-14 14 0,0-3 0,-1 10 0,-8 3 0,0 9 0,-1 0 0,-2 25 0,-1-4 0,1 20 0,-5-9 0,2-4 0,-3-2 0,3-3 0,-2-3 0,1-5 0,1-3 0,11-25 0,-1 1 0,5-15 0,-4 2 0,-4 7 0,1 1 0,1 4 0,-6 7 0,2 3 0,-2 25 0,-3-1 0,2 16 0,-1-6 0,0-7 0,2 3 0,-5-8 0,4-3 0,-4-5 0,4 0 0,5-23 0,-5 13 0,8-18 0,-12 52 0,1-14 0,-2 27 0,0-28 0,0-2 0,0-6 0,0 0 0,9-35 0,-2 15 0,6-24 0,-5 28 0,-2 1 0,-1 23 0,-2-4 0,0 11 0,-3-5 0,0-3 0,0 4 0,0 4 0,0-3 0,-3 3 0,-1-8 0,-2 0 0,3-4 0,0-3 0,0-1 0,-8-23 0,4 12 0,-6-15 0,7 18 0,-2 8 0,2-2 0,0 6 0,1-4 0,4 0 0,-6 0 0,6 3 0,-7 4 0,4-2 0,1 6 0,-3-6 0,5 3 0,-1-4 0,2-3 0,0-1 0,19-13 0,6-18 0,26-23 0,5-29-362,-25 33 1,1-1 361,20-41 0,-4 15 0,0 3-32,-6 19 32,4-4 0,-14 22 0,-10 11 0,-7 11 0,-6 5 722,-3 29-722,-3 8 33,-7 28-33,-9 0 0,-2 0 0,-3-15 0,2 5 0,3-12 0,1 0 0,0-3 0,5-17 0,1-1 0,2-11 0,2 0 0,-1-43 0,3-1 0,20-45 0,-3 20 0,31-18 0,-21 33 0,13-13 0,-16 22 0,4 3 0,-10 10 0,-5 11 0,-2 8 0,-4 2 0,-1 28 0,-4 3 0,-10 31 0,-1-9 0,-5-4 0,-2 6 0,4-16 0,-1 13 0,2-19 0,4-3 0,0-15 0,4-1 0,-2-9 0,12-46 0,9 8 0,17-46 0,-1 32 0,2-3 0,-11 13 0,1 4 0,-6 8 0,-3 7 0,-7 13 0,-2 2 0,2 23 0,-5 4 0,2 9 0,-8 6 0,-5-7 0,-1 5 0,-5-2 0,6-4 0,-2-8 0,3-1 0,2-11 0,1 0 0,6-46 0,6 17 0,4-35 0,2 30 0,-1 5 0,-3 7 0,-2 5 0,-2 4 0,-1 28 0,-2-4 0,0 22 0,-3-13 0,0-1 0,0-3 0,-3-1 0,2-10 0,-2-3 0,1-5 0,1-31 0,5 3 0,14-34 0,4 19 0,3-8 0,-2 13 0,-7-2 0,1 11 0,-7 7 0,-2 10 0,-2 3 0,-1 21 0,-2-1 0,0 21 0,-3-8 0,0 4 0,-3-9 0,2-5 0,-5-5 0,6-5 0,-3-2 0,1-41 0,4 14 0,3-37 0,4 26 0,2-4 0,-5 9 0,1 5 0,-1 7 0,0 7 0,-3 30 0,-1-5 0,-2 28 0,0-13 0,0 22 0,-3-21 0,-1 14 0,-3-24 0,0 0 0,1-5 0,2-7 0,1-5 0,3-35 0,0 4 0,0-29 0,4 13 0,0 5 0,6 0 0,-2 9 0,2 5 0,-4 10 0,0 4 0,-3 37 0,-1-6 0,-2 23 0,0-14 0,-3-5 0,2-4 0,-2-5 0,0-5 0,2-5 0,-1-36 0,10-7 0,0-18 0,9 2 0,-2 15 0,-1 3 0,-3 6 0,-1 9 0,-5 7 0,1 3 0,0 32 0,-3 3 0,-1 27 0,-6 0 0,-5 1 0,0-9 0,-4 6 0,2-18 0,2 3 0,1-10 0,3-11 0,4-6 0,-1-49 0,2-11 0,0-43 0,4-1 0,0 42 0,10 9 0,3 41 0,4 0 0,3 0 0,-4 0 0,-4 0 0,3 0 0,-6 0 0,6 3 0,-6 3 0,0 1 0,-2 1 0,-2 1 0,0 0 0,0 3 0,-3 0 0,0 0 0,0 4 0,-2 0 0,-1 4 0,0 0 0,-3 0 0,7 4 0,-7-7 0,7 6 0,-7-13 0,6 5 0,-5-9 0,1 2 0,9-28 0,-5 4 0,8-19 0,-7 11 0,-1 4 0,1 3 0,-1 2 0,0 8 0,-1-1 0,1 35 0,-3-10 0,-1 30 0,-2-12 0,0-1 0,0 0 0,0-9 0,0-2 0,0-9 0,0-2 0,0-7 0,18-23 0,13-17 0,12-9 0,16-23 0,-20 31 0,12-20 0,-14 23 0,2-5 0,-8 14 0,-10 3 0,-5 13 0,-7 3 0,-1 5 0,-5 15 0,0 2 0,-10 14 0,-5 3 0,-3-8 0,-7 7 0,3-7 0,-1 4 0,3-7 0,7-4 0,1-7 0,3-2 0,0-2 0,14-33 0,2 14 0,9-23 0,-4 24 0,-3 1 0,-2 5 0,-2 2 0,2 2 0,-3 8 0,1 0 0,-5 11 0,0-6 0,-2 2 0,1-2 0,-2-4 0,3-1 0,0 0 0,11-17 0,5-4 0,1-8 0,1-3 0,-8 7 0,0 3 0,-1 2 0,-2 6 0,-2 3 0,-3 16 0,-2-6 0,0 15 0,-3-16 0,-3 3 0,0-4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23.5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0 255 24575,'0'34'0,"0"-3"0,0-14 0,0-5 0,0-3 0,0-34 0,0 3 0,8-32 0,-3 8 0,11 1 0,-4 5 0,0 2 0,-2 8 0,0 4 0,-3 6 0,1 14 0,-2 0 0,-3 37 0,-1-6 0,-2 22 0,0-9 0,0-8 0,0 8 0,0-8 0,0-1 0,0-5 0,0-4 0,0-3 0,0-5 0,0-3 0,19-37 0,-4 9 0,12-27 0,-9 16 0,-3 1 0,-2 4 0,1 4 0,-4 6 0,-2 5 0,-2 2 0,2 5 0,-5 20 0,2 1 0,-5 14 0,0-8 0,-3-4 0,0-4 0,-4 0 0,1-7 0,3 0 0,-4-4 0,-2-4 0,0-2 0,-2-5 0,3 3 0,0 1 0,-1 10 0,1-1 0,2 7 0,3 2 0,-3-3 0,3 6 0,-1-6 0,-2 10 0,2-6 0,0 7 0,1 0 0,3-3 0,0-1 0,0-4 0,0-4 0,0-3 0,0-1 0,21-29 0,-13 9 0,20-27 0,-17 10 0,0-1 0,0-4 0,-4 9 0,0 5 0,-3 7 0,-2 5 0,-17 37 0,8-14 0,-12 33 0,9-27 0,5 3 0,-3-8 0,7 0 0,-2-7 0,3-1 0,22-25 0,-2-5 0,17-25 0,-13 10 0,-1-6 0,-4 12 0,0 1 0,-4 5 0,-3 8 0,-5 5 0,1 6 0,-2 25 0,-3-1 0,-1 24 0,-2-7 0,0-1 0,0 0 0,0-9 0,0-5 0,0-7 0,0-2 0,3-5 0,6-30 0,3-4 0,6-20 0,-2 5 0,-5 13 0,3-4 0,-6 13 0,1 1 0,-3 11 0,0 3 0,-1 29 0,-2-7 0,0 30 0,-6-21 0,-1 9 0,0-9 0,-2-5 0,5-4 0,-4-7 0,4-1 0,-1-31 0,5 1 0,4-17 0,5 2 0,2 11 0,0-3 0,0 5 0,-4 10 0,2 2 0,-6 6 0,2 3 0,-5 25 0,0-4 0,-3 27 0,0-19 0,0 2 0,0-8 0,0-6 0,0 0 0,0-7 0,9-38 0,-3 15 0,10-32 0,-9 28 0,2 3 0,0 4 0,-2 5 0,1 2 0,-2 25 0,-3 1 0,-1 19 0,-2-1 0,0-4 0,0 1 0,0-2 0,0-8 0,0-1 0,0-8 0,0-3 0,0-5 0,8-43 0,1 6 0,17-44 0,3 9 0,-1 8 0,1 0 0,-9 17 0,0 5 0,-3 8 0,-7 6 0,-1 13 0,-3 2 0,-3 32 0,-1-8 0,-2 34 0,-3-26 0,-1 15 0,-3-20 0,0 10 0,0-14 0,0 1 0,4-9 0,0-2 0,8-33 0,-4 18 0,7-21 0,-8 64 0,3-22 0,-3 31 0,0-33 0,0-3 0,0-1 0,6-32 0,-1 7 0,7-22 0,-4 15 0,4 4 0,-4 3 0,1 5 0,-4 3 0,1 4 0,-1 26 0,-2-15 0,0 23 0,-3-22 0,0 1 0,0 3 0,2-4 0,1 3 0,13-20 0,-8 9 0,8-17 0,-11 16 0,1-3 0,-1 20 0,1-9 0,-1 7 0,6-29 0,-7 7 0,6-10 0,-9 47 0,1-18 0,-2 26 0,0-30 0,0 2 0,15-8 0,-9 1 0,10-2 0,-9 4 0,-1 0 0,5 0 0,0-3 0,-3 0 0,2 0 0,-1 0 0,0 0 0,2 0 0,-3 0 0,1 0 0,1-1 0,-1 6 0,2-1 0,1 2 0,0-1 0,0-4 0,0 1 0,-3-2 0,2 3 0,-4-2 0,3 1 0,-37-4 0,25 1 0,-29-1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31.1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62 24575,'0'38'0,"0"-3"0,0-6 0,0-4 0,0 3 0,0-11 0,0 3 0,0-11 0,0 2 0,0-5 0,3-38 0,4 12 0,1-34 0,6 21 0,-2 2 0,-1-2 0,-1 8 0,-3 5 0,-1 4 0,0 7 0,0 3 0,2 26 0,-1-5 0,2 19 0,-2-14 0,-4 0 0,3-1 0,-5-2 0,5-2 0,-6-3 0,5-2 0,-4-2 0,9-3 0,4-23 0,2 6 0,8-26 0,-10 17 0,7-1 0,-7 6 0,-2 3 0,0 4 0,-6 3 0,3 3 0,1 5 0,-6 8 0,7 7 0,-11 4 0,7 7 0,-3-7 0,0 3 0,1-4 0,-4-4 0,2 0 0,-3-7 0,3-1 0,10-10 0,2-7 0,10-13 0,-4 3 0,2-10 0,-1 10 0,-1-3 0,-4 8 0,-1 2 0,-7 8 0,-1-2 0,0 6 0,1 0 0,0 14 0,-4-1 0,1 9 0,-5-7 0,4-3 0,-4-3 0,1 0 0,12-30 0,-5 8 0,9-22 0,-8 15 0,-4 4 0,0 3 0,0 4 0,0 4 0,1 22 0,-3-9 0,4 22 0,-7-17 0,2 2 0,-1-5 0,-1-2 0,3 0 0,2-2 0,2-1 0,7-8 0,6-13 0,-3 2 0,7-11 0,-9 11 0,1-3 0,-1 7 0,-7 4 0,0 4 0,-4 16 0,-2 2 0,-1 10 0,-2-2 0,0-4 0,0-3 0,0-2 0,0-6 0,0 3 0,0-6 0,7-29 0,0 13 0,11-33 0,0 24 0,0-2 0,-2 4 0,-7 8 0,0 3 0,-2 4 0,-3 22 0,1-7 0,-5 19 0,-3-13 0,-4 1 0,0 4 0,-3-6 0,0 4 0,6-12 0,-4 2 0,7-6 0,9-29 0,1 10 0,12-24 0,-7 16 0,6 4 0,-9 1 0,4 6 0,-9 4 0,3 3 0,-4 19 0,-2-6 0,0 12 0,-3-10 0,0-2 0,0-2 0,22-22 0,-11 3 0,27-18 0,-20 12 0,3-1 0,-5 8 0,-7 4 0,-1 3 0,0 3 0,-4 16 0,1-7 0,-8 20 0,-1-15 0,-6 9 0,3-6 0,-5-1 0,5-1 0,1-5 0,1-2 0,22-30 0,-5 9 0,23-29 0,-13 23 0,0-5 0,-6 13 0,-4-4 0,0 11 0,-3-4 0,0 8 0,-6 19 0,-1-1 0,-2 16 0,0-6 0,0-8 0,0 1 0,-3-6 0,3-5 0,-3-2 0,20-31 0,2 5 0,7-20 0,-1 12 0,-8 9 0,1 1 0,-3 3 0,-3 3 0,-3 4 0,0 4 0,-12 23 0,2-14 0,-8 20 0,6-21 0,-2 3 0,23-25 0,-11 14 0,15-19 0,-10 20 0,-6-4 0,5 4 0,-2-1 0,-18 19 0,-2-6 0,-17 14 0,4-7 0,4-4 0,-1 0 0,4-2 0,2-5 0,6 1 0,38-21 0,-5 4 0,38-21 0,-30 17 0,5-5 0,-12 7 0,0 0 0,-1 1 0,-11 3 0,-1 4 0,-6 0 0,-36 15 0,15-6 0,-26 9 0,26-8 0,3-1 0,-1 0 0,7-1 0,0 4 0,2 0 0,0-2 0,21 0 0,-8-6 0,20 2 0,-17-3 0,-3 0 0,-1 0 0,-29 13 0,9-6 0,-24 10 0,16-13 0,4 1 0,3-4 0,5 2 0,35-16 0,-9 7 0,29-13 0,-23 11 0,-3-2 0,-6 6 0,-5-1 0,-2 5 0,-34 0 0,13 4 0,-31 6 0,23-2 0,-3 2 0,8-4 0,0 1 0,7-2 0,0-1 0,33 1 0,-14-5 0,24 3 0,-25-3 0,0 0 0,1 0 0,-3 0 0,-21 18 0,2-11 0,-18 18 0,17-19 0,5 3 0,2-4 0,1 1 0,-1-1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33.8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35.5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39.7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1053 0 24575,'-34'0'0,"0"0"0,18 0 0,-13 0 0,7 0 0,-10 0 0,11 0 0,-7 0 0,7 0 0,-3 0 0,4 3 0,0 1 0,4 2 0,-3-2 0,2-2 0,-3-2 0,1 0 0,-1 3 0,0-2 0,0 2 0,0-3 0,0 0 0,3 3 0,-2-3 0,6 3 0,-2-3 0,3 0 0,-1 0 0,1 0 0,0 0 0,0 0 0,0 0 0,0 0 0,-1 0 0,1 0 0,0 0 0,3 0 0,-2 0 0,1 0 0,-2 0 0,3 0 0,-2 0 0,1 0 0,-2 0 0,3 0 0,-5 0 0,4 3 0,-1-3 0,-1 3 0,6-3 0,-6 0 0,4 0 0,-4 0 0,3 0 0,-2 0 0,-1 0 0,2 0 0,-1 0 0,3 0 0,-1 0 0,-3 0 0,1 0 0,2 0 0,-2 0 0,2 0 0,1 0 0,-3 0 0,3 0 0,-1 0 0,-1 0 0,1 0 0,0 0 0,-1 0 0,37-3 0,-19 0 0,30-4 0,-26 4 0,0-3 0,0 3 0,-3-3 0,2 3 0,-4 0 0,1 3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43.8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0 548 24575,'47'0'0,"4"0"0,-10 0 0,8 0 0,-9 0 0,4 0 0,-5 0 0,5 0 0,-12 0 0,5 0 0,-16 0 0,-3-2 0,-4 1 0,-7-1 0,1-1 0,0-2 0,-2-2 0,2-4 0,-2-1 0,0-1 0,1-10 0,-1 5 0,4-6 0,-2 0 0,4 3 0,-4-3 0,1 8 0,-2 0 0,-2 7 0,1 1 0,-3 0 0,2-1 0,-2 0 0,0 39 0,-1-2 0,-2 30 0,0-9 0,0-3 0,0 4 0,0-5 0,0-1 0,0-5 0,-3-4 0,2-6 0,-2-5 0,3-11 0,0-1 0,0-6 0,21-56 0,1 5 0,18-40 0,4 9-576,2 0 576,5-7 0,-11 13 0,2 0 0,-17 28 0,5-10 0,-11 17 0,-1 9 0,-8 10 0,-2 7 576,-2 6-576,-3 26 0,-11 1 0,-2 28 0,-15-1 0,-1 3 0,-2 8 0,3-23 0,0 14 0,6-25 0,2 7 0,0-10 0,10-12 0,1-1 0,1-6 0,25-46 0,4 2 0,30-44 0,-10 20 0,1 11 0,-5-1 0,-7 13 0,5 0 0,-14 9 0,-3 15 0,-11 5 0,-2 8 0,-2 23 0,-11 7 0,-6 22 0,-10 0 0,-9 2 0,-5 0 0,7-9 0,-8 3 0,15-11 0,-2-3 0,5-8 0,8-8 0,2-7 0,15-39 0,3 14 0,8-31 0,2 30 0,-9 1 0,4 6 0,-9 1 0,3 6 0,-4 19 0,-2 1 0,-4 22 0,-10-5 0,-7 10 0,-1-8 0,-1 7 0,5-8 0,0-5 0,4-2 0,1-11 0,4-2 0,0-6 0,33-57 0,7-1 0,5-6 0,2-2 0,19-18 0,1 8 0,-18 15 0,-9 14 0,4-2 0,-14 14 0,-4 11 0,-11 9 0,0 3 0,-6 26 0,-4 0 0,-16 28 0,-21 23 0,-8-1 0,-1 9-286,19-40 0,1 0 286,-8 26 0,-8-3 0,7-3 0,11-25 0,0 4 0,10-15 0,3-7 572,8-10-572,-4-3 0,7-28 0,7-18 0,19-30 0,-5 24 0,4-2-375,9-3 0,2 0 375,-8 5 0,2-1 0,10-8 0,-1 4 0,-2-4 0,22-18 0,-28 34 0,4 1 0,-12 11 0,-5 14 0,-8 4 750,-1 6-750,-5 30 0,-4 3 0,-12 34 0,-11-5 0,-9 11 0,-6 2 0,8-12 0,-5 2 0,11-21 0,0 0 0,7-11 0,7-10 0,2-7 0,6-5 0,6-46 0,26-1 0,-7-10 0,5-4-492,10 4 0,5 0 237,5-9 1,1 2 254,-7 9 0,-2 3-126,-1 6 0,-2 2 126,27-22 0,-16 11 0,9 0 0,-19 17 0,-10 11 0,-7 12 983,-8 4-493,-3 3-218,-3 26-272,-25 10 0,-7 28 0,-16-8 0,-12 16-738,3-5 738,22-25 0,0 0 0,-3-2 0,2-1 0,-10 19 0,-5 1 0,20-25 0,0 6 0,7-18 0,8-5 738,1-9-738,10-49 0,17 8 0,14-54 0,27 15 0,-8 7 0,6 6 0,-13 16 0,-1 8 0,-5 1 0,-7 10 0,-6 9 0,-8 9 0,-5 3 0,-3 3 0,-13 26 0,-16 0 0,-12 29 0,-13-5 0,0 4 0,10-10 0,-3 2 0,9-9 0,0 1 0,6-7 0,5-10 0,8-5 0,2-7 0,2-1 0,3 0 0,0 0 0,1 3 0,1-2 0,-1-1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50.0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46 24575,'0'30'0,"3"-4"0,1-14 0,2 0 0,-1-2 0,1-2 0,-1-3 0,3 3 0,-2-2 0,2 2 0,-2-2 0,2-1 0,1-1 0,3 1 0,-4-4 0,1 1 0,2-2 0,-5 0 0,8 3 0,-6-3 0,1 3 0,1-11 0,-4-2 0,0-2 0,-1 1 0,-5 5 0,5-2 0,-4-1 0,4 0 0,-2-2 0,0 5 0,2-4 0,0 4 0,-1-2 0,5 2 0,0-2 0,4 4 0,1-4 0,-2 5 0,0-1 0,-3 2 0,3 2 0,-6 0 0,5 0 0,-5 11 0,-1 1 0,-2 10 0,-7 2 0,-6-3 0,-4 0 0,-9 4 0,2-6 0,-1 7 0,0-4 0,4-5 0,-2 0 0,10-4 0,-5-4 0,9 0 0,0-3 0,1 1 0,17-28 0,3 10 0,21-32 0,6 13 0,1-4 0,-4 5 0,-4 1 0,-8 5 0,-1 4 0,-5 2 0,-5 7 0,-7 1 0,-1 4 0,-2-1 0,4 0 0,-3 1 0,3 2 0,-2-2 0,2 1 0,2-2 0,0 0 0,-3 0 0,-1 3 0,0 0 0,-2 20 0,-6-4 0,-5 15 0,-8-12 0,0 3 0,1-6 0,-1 2 0,1-2 0,2-4 0,2-1 0,5-3 0,-4 3 0,3-2 0,-4 2 0,0-2 0,2-1 0,-2 1 0,31-19 0,-6 6 0,21-16 0,-10 8 0,-3 1 0,4-4 0,-10 6 0,5-5 0,-14 11 0,2-3 0,-3 3 0,-4 3 0,-11 28 0,1-13 0,-7 22 0,0-22 0,3 0 0,-1-3 0,2 0 0,2-4 0,1 3 0,28-36 0,-10 19 0,25-29 0,-22 25 0,3 0 0,-9 3 0,5 1 0,-9 3 0,2 3 0,-2-7 0,2 8 0,-2-8 0,4 9 0,-1-4 0,-1 4 0,2-1 0,-1 2 0,-1 0 0,3-3 0,1 3 0,8-3 0,5 3 0,4 0 0,-4 0 0,-2 0 0,-9 0 0,1 0 0,-9 0 0,5 0 0,-3 0 0,1 3 0,1 0 0,-4 2 0,2 1 0,-3 4 0,-2-3 0,2 5 0,-4-5 0,1 3 0,1-2 0,0 1 0,7-4 0,-1-2 0,2-3 0,-1 0 0,-4 0 0,5 0 0,-3 0 0,1 0 0,1 0 0,-1 0 0,2 0 0,1 0 0,-3 0 0,2 0 0,-5-3 0,6 3 0,-4-5 0,4 4 0,-3-1 0,4-1 0,-6 2 0,4-2 0,-3 1 0,0 1 0,3-1 0,-2 2 0,1 0 0,-1 0 0,-1 0 0,2 0 0,2 0 0,-3 0 0,5 0 0,-8 0 0,5 0 0,1 0 0,-2 0 0,3 0 0,-6 0 0,3 0 0,-1 0 0,-1 0 0,3-3 0,-3 3 0,1-3 0,1 1 0,-1 1 0,-1-1 0,2-1 0,-1 3 0,-1-3 0,0 3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52.6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24575,'0'29'0,"0"-5"0,0-5 0,0-3 0,0 4 0,0-3 0,0-5 0,0 0 0,0-6 0,0 5 0,0-2 0,0 3 0,0-3 0,0 3 0,0-3 0,0 3 0,0-3 0,0-1 0,0 3 0,0-5 0,19-3 0,-6-5 0,17-4 0,-13 0 0,2 2 0,-3 1 0,4-3 0,0 2 0,-4 0 0,0-1 0,-4 4 0,-3-2 0,-1 3 0,3 0 0,-5 0 0,7 0 0,-4 0 0,-1 0 0,2 0 0,-1 0 0,-1 0 0,3 0 0,-3 0 0,4 0 0,-4 0 0,3 0 0,-1 0 0,-1 0 0,2 0 0,-2 0 0,0 0 0,2 0 0,-2 0 0,0 0 0,5 3 0,-8-2 0,8 1 0,-8-2 0,6 0 0,-4 3 0,1-3 0,2 3 0,-3-1 0,1-1 0,1 4 0,-2-5 0,1 3 0,1-3 0,-1 2 0,-1-1 0,2 1 0,-1-2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54.9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0 240 24575,'50'-4'0,"2"-4"0,-1-6 0,6-3 0,6-1 0,0 0 0,-15 5 0,11-4 0,-22 8 0,13-7 0,-16 8 0,0-3 0,-10 7 0,4-3 0,-3 3 0,4 0 0,0-2 0,0 2 0,4-4 0,2 1 0,-1 2 0,4-2 0,-8 6 0,3-5 0,-8 5 0,3-6 0,-7 6 0,-1-2 0,-1 0 0,-6 3 0,6-3 0,-6 3 0,0-3 0,0 2 0,-6-1 0,4 2 0,-5 12 0,-6-6 0,-3 12 0,-15-4 0,0 0 0,-12 8 0,4-3 0,-9 4 0,-7 6 0,-4-3 0,-6 4 0,1-5 0,-6 6 0,14-9 0,-8 7 0,17-13 0,-1 2 0,2-3 0,8-1 0,1-3 0,10-2 0,2-3 0,7-1 0,32-2 0,0 0 0,37-11 0,-12 2 0,-1-6 0,-2 3 0,-9 1 0,0 0 0,-11 1 0,-5 3 0,-11 1 0,2 0 0,-9 3 0,3-3 0,-34 3 0,15 0 0,-21-5 0,25 3 0,3-3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31.1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62 24575,'0'38'0,"0"-3"0,0-6 0,0-4 0,0 3 0,0-11 0,0 3 0,0-11 0,0 2 0,0-5 0,3-38 0,4 12 0,1-34 0,6 21 0,-2 2 0,-1-2 0,-1 8 0,-3 5 0,-1 4 0,0 7 0,0 3 0,2 26 0,-1-5 0,2 19 0,-2-14 0,-4 0 0,3-1 0,-5-2 0,5-2 0,-6-3 0,5-2 0,-4-2 0,9-3 0,4-23 0,2 6 0,8-26 0,-10 17 0,7-1 0,-7 6 0,-2 3 0,0 4 0,-6 3 0,3 3 0,1 5 0,-6 8 0,7 7 0,-11 4 0,7 7 0,-3-7 0,0 3 0,1-4 0,-4-4 0,2 0 0,-3-7 0,3-1 0,10-10 0,2-7 0,10-13 0,-4 3 0,2-10 0,-1 10 0,-1-3 0,-4 8 0,-1 2 0,-7 8 0,-1-2 0,0 6 0,1 0 0,0 14 0,-4-1 0,1 9 0,-5-7 0,4-3 0,-4-3 0,1 0 0,12-30 0,-5 8 0,9-22 0,-8 15 0,-4 4 0,0 3 0,0 4 0,0 4 0,1 22 0,-3-9 0,4 22 0,-7-17 0,2 2 0,-1-5 0,-1-2 0,3 0 0,2-2 0,2-1 0,7-8 0,6-13 0,-3 2 0,7-11 0,-9 11 0,1-3 0,-1 7 0,-7 4 0,0 4 0,-4 16 0,-2 2 0,-1 10 0,-2-2 0,0-4 0,0-3 0,0-2 0,0-6 0,0 3 0,0-6 0,7-29 0,0 13 0,11-33 0,0 24 0,0-2 0,-2 4 0,-7 8 0,0 3 0,-2 4 0,-3 22 0,1-7 0,-5 19 0,-3-13 0,-4 1 0,0 4 0,-3-6 0,0 4 0,6-12 0,-4 2 0,7-6 0,9-29 0,1 10 0,12-24 0,-7 16 0,6 4 0,-9 1 0,4 6 0,-9 4 0,3 3 0,-4 19 0,-2-6 0,0 12 0,-3-10 0,0-2 0,0-2 0,22-22 0,-11 3 0,27-18 0,-20 12 0,3-1 0,-5 8 0,-7 4 0,-1 3 0,0 3 0,-4 16 0,1-7 0,-8 20 0,-1-15 0,-6 9 0,3-6 0,-5-1 0,5-1 0,1-5 0,1-2 0,22-30 0,-5 9 0,23-29 0,-13 23 0,0-5 0,-6 13 0,-4-4 0,0 11 0,-3-4 0,0 8 0,-6 19 0,-1-1 0,-2 16 0,0-6 0,0-8 0,0 1 0,-3-6 0,3-5 0,-3-2 0,20-31 0,2 5 0,7-20 0,-1 12 0,-8 9 0,1 1 0,-3 3 0,-3 3 0,-3 4 0,0 4 0,-12 23 0,2-14 0,-8 20 0,6-21 0,-2 3 0,23-25 0,-11 14 0,15-19 0,-10 20 0,-6-4 0,5 4 0,-2-1 0,-18 19 0,-2-6 0,-17 14 0,4-7 0,4-4 0,-1 0 0,4-2 0,2-5 0,6 1 0,38-21 0,-5 4 0,38-21 0,-30 17 0,5-5 0,-12 7 0,0 0 0,-1 1 0,-11 3 0,-1 4 0,-6 0 0,-36 15 0,15-6 0,-26 9 0,26-8 0,3-1 0,-1 0 0,7-1 0,0 4 0,2 0 0,0-2 0,21 0 0,-8-6 0,20 2 0,-17-3 0,-3 0 0,-1 0 0,-29 13 0,9-6 0,-24 10 0,16-13 0,4 1 0,3-4 0,5 2 0,35-16 0,-9 7 0,29-13 0,-23 11 0,-3-2 0,-6 6 0,-5-1 0,-2 5 0,-34 0 0,13 4 0,-31 6 0,23-2 0,-3 2 0,8-4 0,0 1 0,7-2 0,0-1 0,33 1 0,-14-5 0,24 3 0,-25-3 0,0 0 0,1 0 0,-3 0 0,-21 18 0,2-11 0,-18 18 0,17-19 0,5 3 0,2-4 0,1 1 0,-1-1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55.9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00.6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1 236 24575,'0'31'0,"0"-8"0,0-8 0,0-6 0,0 0 0,0 2 0,0-2 0,0 0 0,0 3 0,0-6 0,2 5 0,-1-2 0,4 0 0,-4 1 0,4-1 0,-5-1 0,3 3 0,-1-3 0,1 1 0,3 1 0,-3-4 0,2 4 0,0-4 0,-1 2 0,3 0 0,-4-2 0,7 0 0,-5-23 0,2 7 0,-7-19 0,0 16 0,3-6 0,-3 6 0,3-6 0,-3 6 0,0-6 0,3 3 0,1-1 0,-1 2 0,3 2 0,-6 1 0,6 0 0,-6 3 0,6 0 0,-3 1 0,2-1 0,-2 1 0,3-1 0,-3-2 0,2 4 0,0-4 0,-2 3 0,2 2 0,-4 26 0,4-8 0,-1 28 0,3-19 0,0 7 0,-3-7 0,2 6 0,-2-6 0,3 3 0,-1-7 0,0-2 0,1 1 0,-1-6 0,0 4 0,-1-7 0,1 1 0,2 0 0,-2-5 0,4 2 0,-1-5 0,-1 0 0,3-5 0,3-10 0,5-8 0,4-12 0,5-2 0,2-9 0,-1 12 0,-1-10 0,-5 16 0,-4-2 0,-2 9 0,-4 5 0,-4 7 0,-1 0 0,-2 4 0,-1 25 0,-2-4 0,0 27 0,-3-13 0,0 8 0,0-3 0,0 4 0,0 0 0,0-5 0,0-4 0,0-10 0,0-4 0,0-4 0,0-3 0,0-1 0,12-29 0,1 1 0,19-38 0,0 3 0,6-12 0,6-7 0,-11 21 0,7-5 0,-15 22 0,-2 4 0,-5 4 0,-8 14 0,-1 2 0,-4 9 0,1 36 0,-3-11 0,-1 45 0,-2-39 0,0 20 0,0-18 0,0 5 0,-3-2 0,-1-8 0,-3-1 0,3-8 0,-1-3 0,4-5 0,-1 0 0,11-31 0,7 7 0,8-32 0,3 12 0,-9 6 0,5-4 0,-4 8 0,-1 3 0,-4 2 0,-5 12 0,-4 1 0,3 5 0,-4 26 0,1-7 0,-5 29 0,0-9 0,-3 0 0,-5 2 0,0-9 0,-2 0 0,3-4 0,3-5 0,-2-4 0,5-7 0,-1-1 0,12-38 0,3 11 0,7-30 0,2 18 0,-3 0 0,1 1 0,-3 7 0,-6 4 0,0 9 0,-5 2 0,3 5 0,-4 24 0,-2-6 0,0 24 0,-3-14 0,0 0 0,0-1 0,0-5 0,0-2 0,2-2 0,-1-6 0,2 0 0,6-4 0,0-10 0,12-5 0,-10-10 0,5-1 0,-6 1 0,3 4 0,0 0 0,-4 4 0,-1 5 0,-2-1 0,2 8 0,-4 19 0,1-4 0,-5 14 0,0-13 0,0-7 0,0-1 0,0-2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04.1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45 24575,'8'23'0,"-3"-3"0,0-14 0,-2-3 0,8 4 0,-2-6 0,2 4 0,-3-2 0,-1-3 0,5 3 0,-3-3 0,5 0 0,-5 0 0,0 0 0,2 0 0,-3 0 0,1 0 0,1 0 0,-1 0 0,-1 0 0,3 0 0,-3 0 0,0 0 0,3 0 0,-3 0 0,1 0 0,1 0 0,-1 0 0,-1 0 0,2 0 0,-1 0 0,-1 0 0,7 0 0,-5 0 0,9 0 0,-3 0 0,4 0 0,4 0 0,-3 0 0,-1 0 0,-1 0 0,-6 0 0,2 0 0,-3 0 0,-2 0 0,1 0 0,-5 0 0,5 0 0,-3 0 0,1 0 0,1 0 0,-1 0 0,-1 0 0,2 0 0,-1 0 0,-1 0 0,3 0 0,-3 0 0,1 0 0,1 0 0,-1 0 0,3-3 0,0 2 0,-3-4 0,2 4 0,-2-1 0,0 2 0,5-3 0,-7 3 0,4-3 0,-1 3 0,-3-3 0,6 3 0,-4-3 0,2 3 0,-2-2 0,3 1 0,-3-1 0,3 2 0,0-3 0,0 2 0,-3-1 0,2 2 0,-2 0 0,4 0 0,-1-3 0,0 2 0,3-1 0,-2-1 0,3 2 0,-1-4 0,-2 4 0,3-2 0,-4 3 0,0-3 0,0 2 0,3-1 0,-2-1 0,6 2 0,-6-1 0,6-1 0,-2-1 0,-1 0 0,3 1 0,-6 0 0,2 0 0,-2 0 0,-1 0 0,-3 3 0,2-3 0,-5 3 0,8-3 0,-7 0 0,4 3 0,-1-5 0,-3 4 0,7-2 0,-5 3 0,-1 0 0,3-2 0,-3 1 0,1-1 0,1 2 0,-1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05.0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08.2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0 227 24575,'28'0'0,"3"0"0,-10 0 0,7 0 0,-7 0 0,6 0 0,-2 0 0,4 0 0,10-8 0,-12 3 0,15-10 0,-16 7 0,7-3 0,-4 4 0,-4-3 0,-5 5 0,-1-4 0,-9 6 0,5 0 0,-6-3 0,3 3 0,0 0 0,4-3 0,0 2 0,1 0 0,2-2 0,-7 6 0,1-6 0,-2 6 0,-4-3 0,3 3 0,-46 22 0,18-10 0,-34 14 0,24-13 0,-1 2 0,2 0 0,-5 0 0,15-3 0,-3-5 0,8 2 0,3-3 0,3 0 0,1 2 0,-1 0 0,2 1 0,-3-2 0,34-7 0,-9-5 0,26-3 0,-6-6 0,-6 2 0,11-4 0,-14 1 0,5 0 0,-5 4 0,-4-2 0,-5 5 0,-7 2 0,-2 0 0,-5 6 0,8 1 0,3-3 0,11 2 0,2-8 0,8 0 0,-8 1 0,4 0 0,-6-1 0,-3 1 0,-4 1 0,-2 2 0,-6 1 0,-1 3 0,0-3 0,-3 3 0,3-3 0,3 3 0,-2 0 0,3 0 0,-4 0 0,0 0 0,3 0 0,-2 0 0,3 0 0,-4 0 0,-3 0 0,2 0 0,-1 0 0,2 0 0,0 0 0,0 0 0,0-3 0,0 3 0,0-3 0,0 0 0,-3 3 0,3-3 0,-6 3 0,5 0 0,-3-3 0,1 3 0,1-3 0,-1 1 0,-1 1 0,4-2 0,-3 0 0,0 3 0,2-3 0,-1 0 0,-1 3 0,4-6 0,-6 6 0,4-6 0,-3 3 0,-2 0 0,4-2 0,-1 5 0,-1-5 0,3 4 0,-5-4 0,4 2 0,-4-2 0,4 1 0,-1 0 0,-1 0 0,3 1 0,-5-2 0,2 2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10.7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19 24575,'29'0'0,"-4"0"0,-10 0 0,1 0 0,-6 0 0,4 0 0,-4 0 0,2 2 0,0 2 0,0 2 0,3 0 0,-2 0 0,3 0 0,-1 1 0,2-1 0,2-2 0,1 2 0,-3-3 0,2 4 0,-3-1 0,0-2 0,3 2 0,-6-3 0,6 1 0,-6 1 0,3-4 0,-4 4 0,0-4 0,0 1 0,-3 1 0,0-3 0,1 5 0,-3-4 0,5 4 0,-3-5 0,-1 3 0,3-1 0,-5 1 0,4 3 0,-2-1 0,4-2 0,-1 2 0,2-4 0,-1 2 0,0-3 0,3 0 0,-2 0 0,3 0 0,-1 0 0,-2 0 0,3 0 0,-4 0 0,-3 0 0,-1 0 0,3 0 0,-5 0 0,7-6 0,-6-1 0,1-5 0,-2 0 0,0-4 0,0 3 0,1-6 0,-1 6 0,0-2 0,0 3 0,0-1 0,0 4 0,-2 1 0,0 0 0,-1 34 0,0-18 0,-3 28 0,-1-24 0,-1 0 0,2 0 0,0-5 0,0-2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12.1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14.6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0 144 24575,'42'0'0,"1"0"0,-13 0 0,4 0 0,-1 0 0,-3 0 0,3 0 0,-4 0 0,0 0 0,-8 0 0,2 0 0,-6 0 0,-4 0 0,5 0 0,-8 0 0,6 0 0,-4 0 0,4 0 0,-3 0 0,6 0 0,-3 0 0,4 0 0,0 0 0,-1 0 0,5 0 0,-3 0 0,7 0 0,-3 0 0,4 0 0,0 0 0,-5 0 0,4 0 0,-10 0 0,5 0 0,-10 0 0,6 0 0,-7 0 0,4 0 0,-4 0 0,0 0 0,0 0 0,4 0 0,4 0 0,1 0 0,7-3 0,-3 2 0,4-5 0,-5 5 0,4-6 0,-7 7 0,3-7 0,0 7 0,5-6 0,2 5 0,-2-5 0,-5 5 0,0-5 0,-3 5 0,3-5 0,-1 5 0,2-5 0,4 2 0,-4-3 0,3 0 0,-3 0 0,0 3 0,2-3 0,-6 6 0,3-5 0,-4 5 0,-4-4 0,0 4 0,-1-5 0,-2 6 0,3-3 0,-1 3 0,4-3 0,-2 2 0,3-1 0,-3-1 0,3 2 0,0-2 0,-1 3 0,1-3 0,0 2 0,-4-2 0,0 3 0,-1 0 0,-5-2 0,5 1 0,-6-1 0,3 2 0,4 0 0,-3 0 0,2 0 0,1 0 0,-3 0 0,6 0 0,-6 0 0,2 0 0,3 0 0,-8 0 0,4 0 0,-9 0 0,3 0 0,3 0 0,-2 0 0,2 0 0,-3 0 0,0 0 0,3 0 0,-3 0 0,3 0 0,-3 0 0,1 0 0,1 0 0,-1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18.2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1 160 24575,'31'0'0,"-3"0"0,-8 0 0,4 0 0,-3 0 0,11 0 0,-10 0 0,7 0 0,-6 0 0,2 0 0,0 0 0,-1 0 0,0 0 0,-3 0 0,3 0 0,-1 0 0,-5 0 0,5 0 0,-3 0 0,-2 0 0,5 0 0,-11 0 0,4 0 0,-4 0 0,0 0 0,-3 0 0,0 0 0,1 3 0,-3-3 0,5 5 0,-6 1 0,0 0 0,1 2 0,-1-1 0,3-3 0,-1 3 0,-1-1 0,0 0 0,0 2 0,-1-3 0,2 1 0,-2-1 0,3 4 0,0-2 0,-3 4 0,3-5 0,-3 6 0,-1-6 0,1 2 0,-3 1 0,2-3 0,-5 5 0,6 1 0,-6 0 0,3 3 0,-3-6 0,0 2 0,0-1 0,0-1 0,0 2 0,0-3 0,0 1 0,-16-12 0,6-2 0,-17-10 0,10-2 0,-8-2 0,2-3 0,-2 4 0,4 1 0,1 3 0,0 1 0,4 0 0,-3 3 0,6 1 0,-3 3 0,4 0 0,0-1 0,-4 1 0,3 3 0,-6-3 0,6 2 0,-6-2 0,6 2 0,-6-2 0,6 5 0,-3-4 0,4 4 0,3-4 0,1 4 0,0-1 0,-1-1 0,-2 3 0,2-5 0,42 2 0,-4 0 0,49 0 0,-13 3 0,25 0-776,4 0 776,-41 0 0,1 0 0,0 0 0,0 0 0,1-2 0,-2-1-28,29 2 28,5-4 0,-22 1 0,0 3 0,-3-3 0,-21 4 0,-3 0 0,-13 0 774,-1 0-774,-8 0 30,0 0-30,-4 0 0,0 2 0,-3 2 0,3 2 0,0 0 0,5 0 0,2 1 0,1-1 0,4-2 0,-3 2 0,3-6 0,-8 6 0,0-5 0,-4 4 0,-3-2 0,-1 0 0,-2 7 0,-3-3 0,-1 4 0,12-9 0,3-11 0,23-7 0,7-10 0,17-5 0,6 2 0,13-5 0,-21 11 0,11 0 0,-26 6 0,4 4 0,-12 1 0,-13 5 0,-6 3 0,-8 2 0,-3 2 0,-1 0 0,-19 15 0,-3-4 0,-21 13 0,-10-4 0,-8 2 0,-16 6 0,-1 0 0,-7 1 0,17-7 0,-6 1 0,24-7 0,-8 0 0,19-4 0,6-2 0,10-3 0,6-2 0,0-1 0,32-2 0,-1-2 0,36 0 0,-11 0 0,-1 0 0,2-4 0,-7 0 0,4-4 0,-5 3 0,-11-1 0,-8 5 0,-6-2 0,-6 3 0,0 0 0,-25 15 0,5-5 0,-18 10 0,5-7 0,-1-2 0,-4 0 0,4 2 0,1-5 0,11 1 0,1-3 0,6-3 0,53-27 0,-3 5 0,42-23 0,-10 14 0,-23 6 0,14-1 0,-26 11 0,5 0 0,-21 5 0,-5 3 0,-11 1 0,-34 12 0,7 0 0,-34 9 0,17-3 0,-4 5 0,-5-3 0,8 1 0,-7 2 0,13-5 0,-3 0 0,11-2 0,-1-6 0,13 2 0,-2-3 0,7-1 0,-1 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22.4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354 877 24575,'0'31'0,"5"2"0,0-13 0,0 10 0,4-10 0,-4 4 0,4-10 0,-4-1 0,-1-4 0,-4-33 0,0-6 0,0-40 0,0-1 0,0-17-415,0-11 415,0 23 0,-3 25 0,0 0 0,1-24 0,-10-7 0,11 5 0,-10 16 0,10 13 0,-5 4 0,6 18 0,0 7 0,0 5 415,0 6-415,0 45 0,0-10 0,0 47 0,6-13 0,1-5 0,6 28 0,-7-33 0,1 24 0,-2-28 0,1 5 0,0-13 0,4-2 0,-5-16 0,0-3 0,3-9 0,-4-5 0,13-8 0,6-20 0,10-17 0,3-14 0,-6 1 0,-1 1 0,-6 1 0,0 5 0,-1 2 0,-5 13 0,-2 2 0,-6 14 0,0-2 0,-4 17 0,-1 31 0,-4 10 0,0 27 0,-12 2 0,4-13 0,-15 3 0,10-7 0,-8-11 0,9 3 0,-3-18 0,10-7 0,-3-6 0,3-8 0,-4-1 0,-10-35 0,0-4 0,-8-23 0,-4-9 0,11 19 0,-10-27 0,11 19 0,-6-13 0,1 15 0,6 8 0,2 9 0,6 11 0,5 2 0,-3 10 0,7 0 0,-7 10 0,-6 24 0,-3 5 0,-3 31 0,-3-2 0,-2 15 0,4-14 0,-9 20 0,17-19 0,-10 6 0,10-10 0,-3-19 0,6-3 0,1-15 0,0-6 0,0-5 0,0-13 0,-6-13 0,2-26 0,-4-16 0,4-23 0,5 6 0,2 1 0,6 4 0,0 13 0,0-6 0,0 21 0,0 4 0,0 18 0,0 7 0,0 5 0,4 10 0,8 0 0,-2 8 0,7 10 0,-7 7 0,1 23 0,0 4 0,1 13 0,0 0 0,0-1 0,-5 1 0,-1 0 0,-6-7 0,0-2 0,0-19 0,0 3 0,0-20 0,0 2 0,0-9 0,0-1 0,0-32 0,0-6 0,0-25 0,5 3 0,1-1 0,10 7 0,-3 0 0,7 8 0,-4 7 0,0 6 0,2 4 0,-3 8 0,4 3 0,-5 5 0,4 1 0,-4 4 0,5 0 0,0 0 0,-1 4 0,8 12 0,-9 6 0,9 16 0,-8 8 0,-1 1 0,1 12 0,-7-13 0,1 6 0,-1-7 0,0-6 0,-5-7 0,-2-8 0,0-10 0,-3-1 0,7-8 0,1-23 0,3-15 0,14-18 0,-12-1 0,14 5 0,-11 2 0,1 0 0,2 6 0,-8 2 0,2 11 0,-4 6 0,-1 7 0,-4 4 0,2 5 0,-2 27 0,4-2 0,-4 30 0,0-13 0,0 14 0,-4 2 0,5 0 0,-6-2 0,0-13 0,0-2 0,0-12 0,0 0 0,0-11 0,0-1 0,9-64 0,-1 14 0,9-60 0,-5 26 0,1 7 0,-1-11 0,6 19 0,0-5 0,0 9 0,-2 18 0,-6 4 0,-1 15 0,0 2 0,-1 8 0,1 1 0,0 32 0,-4-8 0,5 31 0,-9-12 0,4 6 0,-5 7 0,0-5 0,0 12 0,0-5 0,0-1 0,0-1 0,0-7 0,0-16 0,0 6 0,4-20 0,-3 5 0,7-11 0,-3-5 0,4-18 0,1-16 0,1-11 0,8-26 0,-1 11 0,2-5 0,3 1 0,-6 13 0,2-5 0,-4 19 0,-5 2 0,-1 17 0,0 1 0,0 8 0,-1 1 0,-3 22 0,-1-6 0,-4 22 0,0-9 0,0 6 0,0 0 0,0-5 0,0-2 0,0-10 0,0-1 0,0-4 0,0-1 0,0-35 0,0 9 0,0-32 0,0 19 0,0 5 0,0 2 0,0 10 0,3 4 0,-2 42 0,3-3 0,-4 26 0,0-12 0,0-10 0,0 4 0,0-12 0,0 0 0,0-7 0,0-3 0,0-2 0,0-5 0,0 1 0,0 3 0,0-2 0,0 2 0,0-4 0,0 1 0,0 3 0,0-2 0,0 2 0,0-4 0,0 1 0,0 3 0,0-2 0,0 2 0,0-4 0,0 1 0,0 3 0,0-2 0,0 2 0,0-4 0,0 1 0,-4-1 0,-1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33.8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24.3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25.0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25.7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26.6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27.6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28.5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29.4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31.6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35.4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38.0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35.5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21.5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23.6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24.9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26.7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27.7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28.3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28.9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29.3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30.8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31.4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39.7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1053 0 24575,'-34'0'0,"0"0"0,18 0 0,-13 0 0,7 0 0,-10 0 0,11 0 0,-7 0 0,7 0 0,-3 0 0,4 3 0,0 1 0,4 2 0,-3-2 0,2-2 0,-3-2 0,1 0 0,-1 3 0,0-2 0,0 2 0,0-3 0,0 0 0,3 3 0,-2-3 0,6 3 0,-2-3 0,3 0 0,-1 0 0,1 0 0,0 0 0,0 0 0,0 0 0,0 0 0,-1 0 0,1 0 0,0 0 0,3 0 0,-2 0 0,1 0 0,-2 0 0,3 0 0,-2 0 0,1 0 0,-2 0 0,3 0 0,-5 0 0,4 3 0,-1-3 0,-1 3 0,6-3 0,-6 0 0,4 0 0,-4 0 0,3 0 0,-2 0 0,-1 0 0,2 0 0,-1 0 0,3 0 0,-1 0 0,-3 0 0,1 0 0,2 0 0,-2 0 0,2 0 0,1 0 0,-3 0 0,3 0 0,-1 0 0,-1 0 0,1 0 0,0 0 0,-1 0 0,37-3 0,-19 0 0,30-4 0,-26 4 0,0-3 0,0 3 0,-3-3 0,2 3 0,-4 0 0,1 3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33.8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35.2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38.1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39.8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48.6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137 396 24575,'0'-31'0,"0"3"0,0 16 0,0-4 0,0 3 0,0-2 0,0 3 0,3-1 0,0 4 0,0-2 0,2 4 0,-2-4 0,3 5 0,2-3 0,5 0 0,3 2 0,4-6 0,0 6 0,4-6 0,10 1 0,2-4 0,13 0 0,-4-1 0,11 0 0,-14 1 0,7 3 0,-14-1 0,-1 5 0,-5-2 0,-5 7 0,-10-1 0,-2 4 0,-7-1 0,-29 2 0,7 0 0,-21 3 0,10 1 0,3 3 0,-4 0 0,0 0 0,4 0 0,-3 3 0,7-2 0,-3 5 0,4-6 0,4 5 0,-3-5 0,6 2 0,-3 0 0,4-2 0,0 2 0,-4 0 0,3-2 0,-2 4 0,-1-4 0,3 2 0,-3 0 0,4-2 0,0 2 0,0-3 0,3-1 0,-3 1 0,6-2 0,-2 1 0,0-2 0,-1 2 0,0-2 0,-4 5 0,6-7 0,-7 7 0,8-5 0,-3 3 0,-1-1 0,3-2 0,-3 2 0,2-2 0,2 2 0,-5 1 0,5-1 0,-2 1 0,2 2 0,1 0 0,2 1 0,-5 1 0,7-4 0,-4 4 0,33-17 0,7-3 0,47-23 0,-1 3-728,11-2 728,-44 15 0,1 0 0,45-16 0,-12 5 0,12-5 0,-33 18 0,9-5 0,-32 9 0,4 3 0,-24 4 0,4 1 0,-10 3 728,-7 0-728,-39 11 0,-1 4 0,-11 3 0,-4 3 0,-13 8 0,14-3 0,-1 0-420,-24 9 420,29-9 0,1-1 0,-23 6 0,-2 5 0,27-15 0,-7 4 0,18-9 0,6-2 0,9-8 420,10 0-420,28-15 0,19-5 0,51-21 0,-36 13 0,3-2-492,12 0 0,3-1 0,8-4 0,2 1 417,9 1 1,-1 1 74,-19 7 0,-1 0 0,18-4 0,-6 3-559,3 2 559,-26 4 0,-2 1 0,7 3 0,4 0 0,-28 6 0,-12 4 0,-17 0 983,-66 20 0,6-3-940,0 0 0,-2 1 581,-9 4-624,-3 4 0,15-8 0,-10 3 0,15-5 0,2-4 0,14-2 0,1-3 0,8-1 0,3 0 0,5 0 0,2-3 0,-2 4 0,2-3 0,-5 4 0,2 0 0,-3 2 0,0 2 0,2 0 0,-1 0 0,4 0 0,-5 0 0,6-3 0,-3 3 0,1-6 0,1 6 0,-2-6 0,1 3 0,-2-4 0,-5 2 0,2-1 0,-6-3 0,-2 0 0,-4 0 0,-8-2 0,-2 2 0,-4-3 0,-5 0 0,4 0 0,-5 0 0,6 0 0,5 0 0,0 0 0,9 0 0,5-2 0,4-2 0,7-5 0,0 3 0,3-3 0,1 1 0,1 2 0,2-8 0,-1 7 0,3-4 0,-3 0 0,1 5 0,1-7 0,-1 4 0,2-2 0,0 2 0,-3-3 0,2 6 0,-4-8 0,4 7 0,-4-7 0,4 8 0,-4-5 0,1 2 0,1-3 0,1 3 0,-1 1 0,3-1 0,-3 1 0,1-2 0,1 0 0,-1 1 0,2 1 0,0-3 0,0 2 0,0 0 0,0-2 0,0 2 0,0 0 0,0-2 0,0 3 0,2-2 0,-1 0 0,3 4 0,-3-5 0,-17 26 0,6-10 0,-15 23 0,13-15 0,-5 7 0,3-4 0,-3 1 0,0 3 0,4-3 0,-4 0 0,7 2 0,-2-9 0,5 5 0,-1-9 0,4 3 0,5-32 0,2 16 0,0-22 0,-1 24 0,-2-1 0,3-10 0,-3 8 0,3-8 0,-3 8 0,0 1 0,3-4 0,0-1 0,0 2 0,0 0 0,-3 2 0,-12 4 0,6 1 0,-9 6 0,7 5 0,4-2 0,-3 2 0,1 0 0,0-2 0,-2 4 0,2-4 0,3 2 0,-4 0 0,3 1 0,-4-1 0,3 3 0,-1-8 0,1 7 0,-1-4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51.9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0 245 24575,'46'0'0,"-4"0"0,-13 0 0,5 0 0,-8 0 0,11 0 0,-11 0 0,7 0 0,-4 0 0,4 0 0,-3 0 0,-1 0 0,4 0 0,-11 0 0,10 0 0,-7 0 0,4-4 0,-4 4 0,3-4 0,-8 4 0,8-3 0,-7 2 0,3-2 0,-4 0 0,4 2 0,1-2 0,-1 0 0,4 3 0,-7-6 0,7 2 0,-3-3 0,0 3 0,3-3 0,-8 3 0,8-3 0,-7 0 0,7 0 0,-7 3 0,19-9 0,-12 8 0,14-9 0,-17 7 0,3 0 0,-7 0 0,3 0 0,-5 0 0,1 1 0,0-1 0,-4 3 0,7-2 0,-5 2 0,10 0 0,-7-2 0,6 6 0,-2-7 0,0 7 0,3-7 0,-3 3 0,0 0 0,3 1 0,-8 0 0,4 2 0,1-5 0,-3 2 0,3 1 0,-9 0 0,3 0 0,-2 2 0,-1-2 0,0 0 0,-7 3 0,2-3 0,-5 3 0,5 0 0,-3 0 0,1 0 0,1 0 0,-6 12 0,1-6 0,-14 12 0,-2-8 0,-13 4 0,-6-3 0,-9 3 0,-12 0 0,-7 3 0,-11 2 0,15-6 0,-12 4 0,14-7 0,-6 6 0,2-6 0,11 2 0,5-5 0,7-2 0,4 1 0,4-5 0,4 2 0,6 0 0,-1-3 0,3 3 0,-6 0 0,6-2 0,-3 4 0,7-4 0,-2 2 0,4-3 0,51 0 0,-21 0 0,52 0 0,-29 0 0,11 0 0,6 0 0,-15-4 0,6 4 0,-14-4 0,6 1 0,-11 2 0,-6-2 0,-10 3 0,-5 0 0,-2 0 0,-7 0 0,5-3 0,0-2 0,0-2 0,5-1 0,2-2 0,13 2 0,9-7 0,12-2 0,-9 3 0,7-2 0,-15 5 0,-3 3 0,-3 0 0,-12 2 0,-3 6 0,-5-3 0,0 3 0,1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54.2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5:46.8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626 321 24575,'27'0'0,"5"0"0,-21 0 0,6 0 0,-9 0 0,1 0 0,3 0 0,-2 0 0,2-3 0,-4 2 0,1-3 0,-1 0 0,1 3 0,-1-3 0,5 0 0,-4 3 0,3-3 0,-3 1 0,-1 2 0,1-3 0,3 4 0,-2 0 0,2 0 0,-4-4 0,1 3 0,-1-3 0,5 4 0,-4 0 0,3-4 0,-3 3 0,-1-2 0,1-1 0,-1 3 0,1-3 0,-1 0 0,1 3 0,-1-7 0,1 8 0,-1-4 0,5 0 0,-4 3 0,3-3 0,2 0 0,-5 3 0,9-8 0,-8 8 0,7-7 0,-7 7 0,8-8 0,-4 8 0,5-7 0,-5 7 0,3-8 0,3 8 0,0-7 0,4 7 0,-5-8 0,0 8 0,5-3 0,-4 0 0,5 2 0,-7-6 0,1 7 0,0-8 0,5 8 0,-4-3 0,5 0 0,-7 3 0,1-8 0,0 4 0,0 0 0,0-4 0,-1 8 0,-3-7 0,2 7 0,3-7 0,-4 7 0,7-8 0,-9 8 0,5-8 0,-1 8 0,-3-7 0,2 7 0,-2-7 0,-1 7 0,4-3 0,-9 0 0,4 3 0,0-3 0,-3 0 0,3 3 0,0-3 0,-3 4 0,7-4 0,-7 3 0,8-3 0,0 0 0,2 3 0,-2-3 0,-5 4 0,0 0 0,-4 0 0,4 0 0,-4 0 0,-1 0 0,5 0 0,-4 0 0,4 0 0,-5 0 0,1 0 0,3 0 0,-3 0 0,0 4 0,-5 8 0,-4-1 0,0 5 0,0-8 0,0 1 0,-9 8 0,-1-6 0,-9 10 0,-6-10 0,5 3 0,-10 1 0,5-4 0,-1 3 0,2-4 0,-1 0 0,5-1 0,-4 1 0,5-5 0,0 4 0,0-4 0,0 0 0,-5 4 0,3-4 0,-3 5 0,5-5 0,-5 4 0,3-8 0,-8 8 0,8-8 0,-8 9 0,8-5 0,-8 0 0,8 0 0,-8-1 0,3-3 0,0 4 0,2-1 0,5-3 0,0 3 0,0 1 0,0-4 0,0 3 0,0-4 0,1 4 0,-1-3 0,4 3 0,-11-4 0,10 0 0,-12 0 0,9 4 0,0-3 0,0 4 0,0-5 0,0 0 0,5 0 0,-4 0 0,4 0 0,-5 0 0,0 0 0,0 0 0,0 0 0,0 0 0,0 0 0,0 0 0,5 0 0,-4 0 0,4 0 0,-5 0 0,0 0 0,0 0 0,-4 0 0,3 0 0,2 0 0,0 0 0,9 0 0,-9 0 0,8 0 0,-8-5 0,8 0 0,-7-4 0,7 4 0,-3-3 0,4 3 0,-4 0 0,3-2 0,1 2 0,1-4 0,3 5 0,-3-8 0,-1 10 0,0-9 0,1 10 0,-1-7 0,0 7 0,1-3 0,-1 0 0,0 3 0,1-2 0,-1-1 0,1 3 0,-1-3 0,-4 4 0,4 0 0,-8 0 0,2 0 0,1 0 0,-4 0 0,4 0 0,0 0 0,0 0 0,6 0 0,-1 0 0,-3 0 0,2 0 0,-2 0 0,3 0 0,0 0 0,-3 0 0,2 0 0,-2 0 0,3 0 0,0 4 0,-4 1 0,3 3 0,-7-2 0,7 1 0,-8-6 0,8 7 0,-7-7 0,7 2 0,-3 1 0,4-3 0,0 3 0,-3-4 0,2 0 0,-2 0 0,3 4 0,0-3 0,1 2 0,-5 2 0,3-4 0,-3 3 0,4-4 0,0 0 0,1 4 0,-1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5:51.3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24575,'0'33'0,"0"-3"0,0-12 0,0 1 0,0 0 0,0-5 0,0-1 0,0-4 0,0 4 0,0-3 0,0 3 0,0 0 0,0-4 0,4 5 0,0-10 0,5 8 0,-1-10 0,1 5 0,-1-7 0,1 4 0,-1-3 0,1 3 0,8-4 0,-2 0 0,8 0 0,-5 0 0,7 0 0,-5 0 0,9-5 0,-9-5 0,5-1 0,-1-3 0,-4 0 0,4 3 0,-5-6 0,0 6 0,0-3 0,-1 1 0,-3 2 0,2-2 0,-7 4 0,8 0 0,-9 0 0,4 4 0,-4-3 0,-1 7 0,1-3 0,-1 0 0,1 3 0,-1-2 0,1-1 0,-1 3 0,1-3 0,3 0 0,-2 3 0,2-3 0,-4 0 0,1 3 0,-1-2 0,1-1 0,-1 3 0,1-3 0,3 4 0,-2 0 0,-2 4 0,-8 13 0,-10-1 0,-4 10 0,-5-7 0,-6 1 0,5-1 0,-4-4 0,5 3 0,0-8 0,4 3 0,2-4 0,0 0 0,3 0 0,-3 0 0,8-1 0,-3 1 0,4-1 0,-5 1 0,0-4 0,1 2 0,-1-2 0,1 0 0,-1 6 0,0-9 0,4 9 0,-2-6 0,2 0 0,26-14 0,2 0 0,21-9 0,-7 7 0,1 0 0,-6 1 0,5-1 0,-6 0 0,0 1 0,0-1 0,-5 1 0,-2 5 0,-10-3 0,4 7 0,-9-7 0,4 7 0,-4-7 0,-1 7 0,1-6 0,-1 6 0,1-7 0,-1 3 0,1 0 0,0-2 0,-1 6 0,1-7 0,-1 3 0,1 1 0,-1-4 0,1 3 0,-1-4 0,1 1 0,-1-1 0,1 1 0,-5-1 0,4 0 0,-3 1 0,-1-1 0,4 29 0,-12-4 0,2 25 0,-8-15 0,0 3 0,0-9 0,0 4 0,5-5 0,-3-5 0,7 0 0,-7-6 0,7 1 0,-3-1 0,1 1 0,2-1 0,-7 1 0,7-1 0,-3 1 0,0 3 0,3-3 0,-6 4 0,-3-4 0,-9 0 0,-2 0 0,-15 2 0,9-1 0,-10 1 0,6-1 0,5 0 0,2 0 0,5-1 0,4-4 0,2 0 0,8-9 0,18-10 0,5 3 0,16-7 0,-3 7 0,0 1 0,0 4 0,0-3 0,0 8 0,-6-8 0,5 8 0,-10-8 0,4 8 0,-5-3 0,0 4 0,0 0 0,-5 0 0,-1 0 0,0-4 0,-3 3 0,3-4 0,-5 5 0,5 0 0,-3 0 0,3 0 0,-4-3 0,-1 2 0,1-3 0,3 4 0,-3-4 0,8 3 0,-7-3 0,3 4 0,-5-4 0,1 3 0,-1-2 0,1 3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5:55.6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20 139 24575,'35'0'0,"-1"0"0,-3 0 0,0 0 0,0 0 0,-6 0 0,5 0 0,-5 0 0,-4 0 0,2 0 0,-3 0 0,-5 0 0,8 0 0,-8 0 0,-1 0 0,9 0 0,-7 0 0,8 0 0,-5 0 0,-1 0 0,1 0 0,0 0 0,0 0 0,-5 0 0,4 0 0,-9 0 0,9 0 0,-8 0 0,7 0 0,-7 0 0,8 0 0,-4-4 0,0 3 0,4-4 0,-9 5 0,9 0 0,-8 0 0,7 0 0,-2 0 0,-1 0 0,4 0 0,-4-4 0,5 3 0,-1-7 0,7 6 0,-5-2 0,16-1 0,-9 4 0,10-9 0,0 9 0,-4-4 0,10 0 0,9 4 0,-15-8 0,7 8 0,-25-3 0,0 4 0,-5 0 0,-1 0 0,-4 0 0,-1 0 0,5 0 0,-4 0 0,3 0 0,-3 0 0,-1 0 0,5 0 0,-4 0 0,3 0 0,-3 0 0,-1 0 0,5 0 0,-4 0 0,3 0 0,-3 0 0,-1 0 0,5 0 0,-4 0 0,3 0 0,-3 0 0,-1 0 0,1 3 0,-39 7 0,12-4 0,-34 7 0,21-11 0,-7 7 0,6-8 0,-5 9 0,6-9 0,-1 4 0,1-1 0,6-3 0,-5 4 0,10-1 0,-10-3 0,10 8 0,-10-8 0,10 3 0,-10 0 0,10-3 0,-10 4 0,4 0 0,-5-4 0,6 3 0,-5-4 0,4 0 0,1 0 0,-5 0 0,10 0 0,-5 5 0,1-4 0,4 3 0,-10-4 0,10 0 0,-10 0 0,10 0 0,-5 0 0,6 0 0,0 0 0,1 0 0,3 0 0,-3 0 0,9 0 0,-18 0 0,15 0 0,-14 0 0,12 4 0,-5-3 0,0 3 0,0 0 0,0-3 0,0 4 0,0-5 0,0 4 0,5-3 0,-4 3 0,8-4 0,-3 0 0,5 0 0,-1 0 0,-8 0 0,6 0 0,-6 0 0,8 0 0,-4 0 0,3 0 0,-3 0 0,5 0 0,-1 0 0,-4 0 0,4 0 0,-4 0 0,5 0 0,-1 0 0,-3 0 0,47 0 0,-18 0 0,41 0 0,-27-5 0,0 4 0,0-3 0,0 4 0,-6 0 0,5 0 0,-10 0 0,4-5 0,-5 4 0,5-3 0,-4 4 0,4 0 0,1-5 0,-5 4 0,4-8 0,0 8 0,-4-3 0,5 0 0,-1 3 0,-4-3 0,4-1 0,-5 4 0,0-3 0,5-1 0,-4 4 0,4-3 0,-5-1 0,0 4 0,-5-3 0,4 0 0,-4 3 0,5-8 0,0 8 0,-5-3 0,4 4 0,-9-4 0,4 3 0,0-3 0,-3 4 0,16-4 0,-10 3 0,12-7 0,-10 6 0,1-6 0,0 7 0,-5-3 0,4-1 0,-4 4 0,5-3 0,0 0 0,0 3 0,5-3 0,-4-1 0,10 4 0,-5-8 0,6 8 0,0-3 0,0-1 0,-6 4 0,5-4 0,-10 1 0,4 3 0,1-3 0,3-1 0,4 4 0,-4-3 0,2 0 0,-10 2 0,4-2 0,-5 4 0,-5 0 0,-1 0 0,-4 0 0,-1 0 0,5 0 0,-4 0 0,3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43.8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0 548 24575,'47'0'0,"4"0"0,-10 0 0,8 0 0,-9 0 0,4 0 0,-5 0 0,5 0 0,-12 0 0,5 0 0,-16 0 0,-3-2 0,-4 1 0,-7-1 0,1-1 0,0-2 0,-2-2 0,2-4 0,-2-1 0,0-1 0,1-10 0,-1 5 0,4-6 0,-2 0 0,4 3 0,-4-3 0,1 8 0,-2 0 0,-2 7 0,1 1 0,-3 0 0,2-1 0,-2 0 0,0 39 0,-1-2 0,-2 30 0,0-9 0,0-3 0,0 4 0,0-5 0,0-1 0,0-5 0,-3-4 0,2-6 0,-2-5 0,3-11 0,0-1 0,0-6 0,21-56 0,1 5 0,18-40 0,4 9-576,2 0 576,5-7 0,-11 13 0,2 0 0,-17 28 0,5-10 0,-11 17 0,-1 9 0,-8 10 0,-2 7 576,-2 6-576,-3 26 0,-11 1 0,-2 28 0,-15-1 0,-1 3 0,-2 8 0,3-23 0,0 14 0,6-25 0,2 7 0,0-10 0,10-12 0,1-1 0,1-6 0,25-46 0,4 2 0,30-44 0,-10 20 0,1 11 0,-5-1 0,-7 13 0,5 0 0,-14 9 0,-3 15 0,-11 5 0,-2 8 0,-2 23 0,-11 7 0,-6 22 0,-10 0 0,-9 2 0,-5 0 0,7-9 0,-8 3 0,15-11 0,-2-3 0,5-8 0,8-8 0,2-7 0,15-39 0,3 14 0,8-31 0,2 30 0,-9 1 0,4 6 0,-9 1 0,3 6 0,-4 19 0,-2 1 0,-4 22 0,-10-5 0,-7 10 0,-1-8 0,-1 7 0,5-8 0,0-5 0,4-2 0,1-11 0,4-2 0,0-6 0,33-57 0,7-1 0,5-6 0,2-2 0,19-18 0,1 8 0,-18 15 0,-9 14 0,4-2 0,-14 14 0,-4 11 0,-11 9 0,0 3 0,-6 26 0,-4 0 0,-16 28 0,-21 23 0,-8-1 0,-1 9-286,19-40 0,1 0 286,-8 26 0,-8-3 0,7-3 0,11-25 0,0 4 0,10-15 0,3-7 572,8-10-572,-4-3 0,7-28 0,7-18 0,19-30 0,-5 24 0,4-2-375,9-3 0,2 0 375,-8 5 0,2-1 0,10-8 0,-1 4 0,-2-4 0,22-18 0,-28 34 0,4 1 0,-12 11 0,-5 14 0,-8 4 750,-1 6-750,-5 30 0,-4 3 0,-12 34 0,-11-5 0,-9 11 0,-6 2 0,8-12 0,-5 2 0,11-21 0,0 0 0,7-11 0,7-10 0,2-7 0,6-5 0,6-46 0,26-1 0,-7-10 0,5-4-492,10 4 0,5 0 237,5-9 1,1 2 254,-7 9 0,-2 3-126,-1 6 0,-2 2 126,27-22 0,-16 11 0,9 0 0,-19 17 0,-10 11 0,-7 12 983,-8 4-493,-3 3-218,-3 26-272,-25 10 0,-7 28 0,-16-8 0,-12 16-738,3-5 738,22-25 0,0 0 0,-3-2 0,2-1 0,-10 19 0,-5 1 0,20-25 0,0 6 0,7-18 0,8-5 738,1-9-738,10-49 0,17 8 0,14-54 0,27 15 0,-8 7 0,6 6 0,-13 16 0,-1 8 0,-5 1 0,-7 10 0,-6 9 0,-8 9 0,-5 3 0,-3 3 0,-13 26 0,-16 0 0,-12 29 0,-13-5 0,0 4 0,10-10 0,-3 2 0,9-9 0,0 1 0,6-7 0,5-10 0,8-5 0,2-7 0,2-1 0,3 0 0,0 0 0,1 3 0,1-2 0,-1-1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02.4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516 380 24575,'-34'0'0,"3"0"0,12 0 0,-6 0 0,5 0 0,-10 0 0,5 0 0,-1 0 0,-10 0 0,9 0 0,-10 0 0,16 0 0,-8 0 0,13 0 0,-8 0 0,10 0 0,-4 0 0,8 0 0,-3 0 0,4 0 0,1 0 0,-5 0 0,3 0 0,-2 0 0,7-8 0,1-2 0,4-4 0,4 5 0,1 1 0,7 4 0,8-1 0,-1-3 0,10 7 0,-3-8 0,5 8 0,0-9 0,0 9 0,0-8 0,0 3 0,0 0 0,-1-3 0,1 3 0,0 0 0,-5-2 0,3 2 0,-8 0 0,3-2 0,-5 7 0,-5-8 0,4 8 0,-4-7 0,0 7 0,4-3 0,-4 0 0,5-1 0,-5-1 0,4 2 0,-9 0 0,9 3 0,-8-6 0,7 6 0,-7-7 0,3 7 0,0-3 0,-3 0 0,7 3 0,-7-6 0,3 6 0,-4-3 0,4 4 0,-4-4 0,4 3 0,1-3 0,-5 0 0,9 3 0,-9-2 0,9-2 0,-8 4 0,3-3 0,-5 4 0,1 0 0,8-4 0,-7 3 0,12-3 0,-13 4 0,9-5 0,-4 4 0,1-7 0,2 7 0,-7-3 0,3 4 0,-4-3 0,-1 2 0,1-3 0,4 4 0,-4 0 0,9-5 0,-4 4 0,0-7 0,4 7 0,-4-2 0,5-2 0,0 4 0,-5-3 0,4 4 0,0-4 0,2 3 0,2-7 0,-3 7 0,0-3 0,0 4 0,-1-4 0,1 3 0,-5-4 0,4 5 0,-8-4 0,3 4 0,-5-4 0,1 4 0,3 0 0,-2 0 0,2 0 0,-4 0 0,1 0 0,-1-4 0,1 3 0,-1-3 0,5 4 0,-4 0 0,-39 0 0,16 0 0,-40 0 0,34 0 0,-10 0 0,10 0 0,0 0 0,2 0 0,4 0 0,-1 0 0,2 0 0,5 0 0,-1 0 0,-4 0 0,4 0 0,-4 0 0,5 0 0,-1 0 0,-3 0 0,2 0 0,-7 0 0,3 0 0,-1 0 0,-3 0 0,4 0 0,-5 0 0,5 0 0,-4 0 0,8 0 0,-3 0 0,4 0 0,1 0 0,-5 4 0,4-3 0,-4 6 0,5-6 0,-1 3 0,0 0 0,1-3 0,-1 3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03.8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11.5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16.5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244 339 24575,'-41'15'0,"4"4"0,18-5 0,-12 7 0,14-7 0,-12 2 0,23-3 0,-11-7 0,15 6 0,36-50 0,-2 10 0,12-6 0,6-3-872,29-17 872,-28 23 0,3 2 0,-3 2 0,-1 2 0,28-16-126,-3 3 126,-21 13 0,0 1 0,-14 8 0,-4 5 0,-20 5 867,2 2-867,-9 4 131,-5 4-131,-9 10 0,-19 10 0,-18 10 0,-15 9 0,-15 4 0,4 6 0,-14 3 0,29-12 0,-10 6 0,20-13 0,1 4 0,3-12 0,16-4 0,5-10 0,8-1 0,2-6 0,47-42 0,12 10 0,-3-13 0,5-2-492,1 12 0,1 0 311,3-11 0,0 1 181,-11 13 0,0 2-147,4-11 0,-2 3 147,15 2 0,7-11 0,-24 16 0,-8 10 0,-19 0 983,-7 12-640,-5-3-29,-33 29-314,-6-3 0,-41 24 0,-10 1-983,-2 2 983,32-19 0,2-1 0,-14 18-17,-14-1 17,36-17 0,-3-1 0,13-11 0,12-3 0,7-5 983,43-29-983,13-8 0,0 1 0,5-3-385,-5 2 1,0-1 384,9-1 0,-2 1 0,19-13 0,-19 14 0,-2 1 0,11-6 0,14-8 0,-27 18 0,-14 7 0,-8 10 0,-10 2 0,-1 4 786,-8 4-786,-17 12 0,-20 15 0,-28 14 0,18-14 0,-1 1-492,0-3 0,-1 0 475,-12 8 0,0 1 17,12-6 0,-1 1 0,-12 5 0,2 0 0,-8 10-144,-16 11 144,36-28 0,-5 6 0,14-10 0,15-12 0,5-2 983,55-48-955,23-7-28,-18 11 0,3-3-492,6-3 0,1 1 482,-3 5 0,-3 1 10,-9 0 0,0 1-5,9 0 0,-3 2 5,3-4 0,10 1 0,-26 13 0,-4 2 0,-16 10 983,-1 0-812,-33 25-171,-30 18 0,7-7 0,-7 2-492,-13 6 0,-2 1 283,10-5 0,0 0 209,-17 9 0,0 0 0,16-8 0,1-1 0,1 0 0,0 0-175,2-2 1,3-2 174,-9 8 0,-6 6 0,23-20 0,12-4 0,14-12 983,20-4-578,43-35-405,39-15-492,-24 3 0,4-4 0,15-2 0,-1 1 417,-19 6 1,0 0-418,16-4 0,-1 0 114,-15 4 1,-3 2 22,-7 10 0,0 0 355,5-8 0,-5 2 0,-1 2 0,12-6 983,-28 16 0,-4 12 0,-17 7 0,-65 46-870,-17 4-605,-4 1 0,-9 4 52,1 2 0,1-1 440,6-8 0,0 0-492,-8 11 0,1-1 53,13-15 0,3-3 94,11 0 1,1-1 344,-5-1 0,4-2 0,-5 6 0,-2 6 0,16-19 983,25-5 0,19-15 0,47-20 0,31-16-740,-18-2 1,4-4-640,10-1 0,0-1 396,-12 0 0,0-2 0,22-5 0,-1 0 0,-25 9 0,-3 2 0,3-2 0,-1 1-250,-1 2 1,-4 2 249,8-7 0,7-1 0,-23 17 0,-18 13 0,-6 5 983,-7 5-328,-9 4-111,-31 28-544,-18 4 0,2 3 0,-4 2-492,4-11 0,-1 0 450,-13 12 0,-1 0 42,2-2 0,1-1 0,-4 0 0,0 1 0,-3 9 0,3-3 0,-20 8-163,40-20 0,2-2 163,-10 5 0,6 0 0,7-5 0,10-17 0,14-1 983,9-14-916,41-22-67,34-24 0,-17 8 0,4-2-492,-2 4 0,2-1 142,17-12 0,1-1 350,-12 9 0,-1-1 0,16-9 0,-1-1 0,-14 6 0,-4 3 0,-11 7 0,-3 2-57,-4 6 0,-4 2 57,11-11 0,2 6 0,-20 12 0,-15 6 0,-6 12 0,-79 61 0,-4-8 134,15-6 0,-5 4-134,-5-7 0,0-1 0,12-2 0,0 0 0,-21 10 0,-1 0 0,13-5 0,1-1 0,-9 2 0,5-3 0,-11 13-88,30-24 0,3-1 88,-1 6 0,-6 5 0,16-18 0,9-4 0,14-11 983,46-22-236,29-15-747,-9 0 0,3-4-492,-1 1 0,0 0 353,10-8 1,1-1 138,-2 2 0,-2 2 0,-11 5 0,0-1-270,8-2 1,-3 1 269,2-7 0,2 5 0,2 1 0,-39 21 0,16-6 983,-28 15-430,-18 18 31,-24 20-584,-20 19 0,8-18 0,-3 2-467,3 3 0,-1-1 467,-5-1 0,1-2 0,-24 22-251,-3 7 251,23-31 0,-1 16 0,17-22 0,13-7 0,7-8 0,10-4 921,27-5-921,18-17 0,30-9 0,-26-1 0,0-3-326,1-2 1,1-1 325,5-1 0,1-1 0,-6-5 0,1 1 0,4 4 0,-2 1 0,14-23-102,13 6 102,-33 12 0,2 5 0,-7 2 0,-18 17 0,-3-2 910,-9 12-910,-48 29 0,5-3 0,-8 4 0,-4 3 0,-21 22 0,1-12 0,9 14 107,9-25-107,7 4 0,3-7 0,12-13 0,6-1 0,11-5 0,60-51 0,1 3 0,8-9 0,4-4-492,-22 16 0,0-1 231,21-15 0,1-1 261,-15 9 0,-3 1 0,-2 4 0,-1 0-58,1-1 1,-4 3 57,4-2 0,8-11 0,-18 21 0,-13 12 0,-8 9 983,-12 8-469,-40 16-390,-5 11-124,-40 13 0,11 5-548,-8 1 548,2-5 0,13-1 0,-1-10 0,20-7 0,-5 0 0,13-6 0,7-1 0,12-11 0,7-1 548,8-17-548,33-22 0,9-10 0,32-23 0,-17 22 0,10-5 0,-25 16 0,7 6 0,-17 8 0,-3 6 0,-10 10 0,-1 1 0,-8 4 0,-1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44.5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50.2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423 265 24575,'-30'36'0,"1"-4"0,19-23 0,-14 11 0,13-8 0,-10 8 0,12-8 0,-6 1 0,5-1 0,-3-2 0,1 1 0,6-5 0,-2 3 0,2-4 0,1 1 0,32-40 0,2 12 0,31-38 0,-16 28 0,7-7 0,-18 19 0,8-9 0,-16 17 0,0-2 0,-12 11 0,-1 0 0,-7 3 0,-12 18 0,-7-3 0,-18 21 0,-1-8 0,2-4 0,-2 2 0,6-4 0,-8 3 0,3 2 0,6-8 0,1-2 0,9-4 0,0 0 0,4-1 0,3-3 0,0-1 0,4-2 0,-1-1 0,-2 1 0,5-24 0,7 6 0,7-16 0,10 11 0,-4 0 0,2 6 0,-5-4 0,-2 11 0,-3-4 0,-4 7 0,-28 9 0,10-3 0,-24 15 0,3-4 0,5 7 0,-6-3 0,9 1 0,1-2 0,2 3 0,1-1 0,6-3 0,3-3 0,4-6 0,3 0 0,50-23 0,4-11 0,3 1 0,4-5-403,1-5 1,-2-1 402,-6 6 0,0 1 0,16-10 0,-1 1 0,-18 9 0,-2 2 0,43-23-104,-9 0 104,-35 24 0,10-5 0,-22 14 0,-5 2 0,-12 10 800,-5 2-800,-2 20 109,-18 5-109,-4 19 0,-23 1 0,-5 0 0,-8 8 0,2-5 0,10-6 0,-3 3 0,19-19 0,-8 8 0,10-10 0,8-8 0,1-1 0,54-46 0,5-2 0,9-4 0,5-3-492,-7 4 0,0 0 209,3 3 0,-1-1 283,3-2 0,-3 3-103,11-6 103,18-8 0,-36 23 0,0-1 0,-14 12 0,-13 7 0,-24 12 983,-19 17-425,-27 12-558,-12 14 0,-10-4 0,2 4 0,-2-3 0,4 3 112,17-14-112,-7 6 0,20-18 0,-5 8 0,12-10 0,5-1 0,9-6 0,0-2 0,7-1 0,1-3 0,2-1 0,-2 0 0,33-2 0,-14 0 0,28-3 0,-19 0 0,0 0 0,0-3 0,-4-1 0,-3-2 0,-5 3 0,-42 11 0,10 5 0,-40 11 0,11 6 0,-1 6 0,-12 3 0,5 6 0,-6-5 0,21-9 0,-4-2 0,23-10 0,-3 0 0,9-5 0,8-5 0,5-6 0,2 0 0,19-20 0,5 2 0,26-21 0,3 6 0,13-8 0,-4 2 0,-8 9 0,-3-1 0,-15 12 0,-1-2 0,-9 8 0,-4 3 0,-7 4 0,0 3 0,-12 20 0,-5-9 0,-9 15 0,0-13 0,-2 0 0,6-1 0,-2-2 0,5-1 0,2-6 0,25-37 0,17-7 0,-3 0 0,6-3-410,10 1 1,1 1 409,-9 6 0,0 1 0,3 2 0,-1 3 0,18-15 0,-3 3 0,-3 5 0,-16 9 0,-9 13 0,-11 6 819,-5 5-819,-3 1 0,-19 24 0,-5-2 0,-19 21 0,6-17 0,-7 4 0,9-8 0,0 0 0,4-2 0,7-7 0,5-2 0,4-2 0,26-29 0,15-3 0,19-21 0,11 0 0,1 9 0,8-11 0,-18 20 0,6-6 0,-31 19 0,8-3 0,-18 11 0,-1 1 0,-11 7 0,-1 0 0,-39 27 0,2-9 0,-29 26 0,1-12 0,17-2 0,-11 0 0,15-7 0,1 1 0,0-1 0,12-7 0,2 0 0,12-9 0,1 1 0,2-3 0,25 1 0,-4-6 0,23-2 0,-9-5 0,-4 0 0,-1 3 0,-8 1 0,0 3 0,-7 0 0,-1 0 0,-22 21 0,-5-5 0,-26 23 0,-1-13 0,-6 4 0,11-10 0,-7 4 0,12-4 0,-3 0 0,9-2 0,10-8 0,7-1 0,5-5 0,2-2 0,29-12 0,-11 5 0,34-9 0,-20 10 0,3-2 0,-5 2 0,-4 0 0,-4 1 0,-3 3 0,-5 0 0,0 0 0,-26 16 0,13-10 0,-18 13 0,15-14 0,5 1 0,24-3 0,5-5 0,17-2 0,-1 0 0,-12-3 0,4 3 0,-9 0 0,-5 1 0,-4 3 0,-7 0 0,-1 0 0,-20 19 0,-2-7 0,-14 15 0,4-13 0,4-4 0,4 2 0,0-5 0,4 1 0,3-2 0,0-2 0,33-6 0,-12-1 0,34-5 0,-20 1 0,8 3 0,-10-3 0,0 7 0,-7-6 0,-2 5 0,-6-2 0,0 3 0,1 0 0,-3 0 0,8 0 0,-1 0 0,8 0 0,-1-3 0,7 0 0,-3-1 0,0 0 0,-1 4 0,-8 0 0,0 0 0,-4 0 0,-3 0 0,-1 0 0,-33-11 0,15 6 0,-25-7 0,23 7 0,3 1 0,-2 1 0,4-2 0,-1 2 0,2-2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56.0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359 469 24575,'-20'28'0,"2"1"0,10-21 0,0 10 0,-3-8 0,4 6 0,-2-4 0,3-3 0,3-1 0,-5 1 0,6-3 0,-3 5 0,5-3 0,0 1 0,8-1 0,7-5 0,4-1 0,14-5 0,-6-9 0,18-10 0,-7-7 0,15-11 0,-9 0 0,-5 5 0,3-7 0,-17 13 0,4-3 0,-12 11 0,-7 5 0,-2 7 0,-2 3 0,-34 13 0,6 2 0,-30 9 0,12 1 0,6-6 0,-4 8 0,8-12 0,-4 9 0,9-10 0,8 1 0,-1-2 0,7-2 0,-1-1 0,3-1 0,6-24 0,1 3 0,2-19 0,0 8 0,3 0 0,1 4 0,3 1 0,-1 5 0,1 2 0,-1 4 0,-29 33 0,0-1 0,-22 24 0,13-15 0,2 2 0,7-7 0,-3 2 0,8-4 0,1-4 0,8-4 0,0-5 0,6-2 0,33-13 0,-16 4 0,29-10 0,-30 9 0,3-1 0,-7 4 0,-1-2 0,-2 21 0,-13-4 0,-4 20 0,-15-7 0,-8 10 0,2-4 0,-2 0 0,4-3 0,7-7 0,2-2 0,4-4 0,8-8 0,3-1 0,47-36 0,13-7 0,1-1 0,6-6-492,6-1 0,3-1 0,9-5 0,3-2 374,-20 13 1,3 0 0,-4 2 117,12-5 0,-4 2 0,-3 2 0,-3 2-288,-12 10 1,-3 2 287,28-17 0,6 3 0,-25 11 0,-22 14 0,-10 4 983,-12 5 0,-5 3-54,-5 22-929,-7 0 0,-9 22 0,-12 1 0,-5-3 0,-5 11 0,0-4 0,9-11 0,-7 7 0,13-17 0,-3 3 0,5-6 0,5-9 0,3-1 0,4-5 0,1-2 0,15-34 0,-4 16 0,9-25 0,-3 26 0,-6 0 0,3 6 0,-40 39 0,1-10 0,-34 37 0,20-31 0,-8 6 0,19-9 0,-9 1 0,16-8 0,1-7 0,11-3 0,2-6 0,6 3 0,1-6 0,2-22 0,11-9 0,9-14 0,7 7 0,11 4 0,-11 7 0,6 1 0,-9 9 0,-5 5 0,-3 5 0,-5 1 0,-2 16 0,-3-4 0,-1 11 0,-2-11 0,0 0 0,-2 1 0,1-4 0,21-11 0,10-12 0,11-6 0,0-5 0,-10 8 0,-5 4 0,-1 2 0,-9 10 0,0 1 0,-7 3 0,-1 0 0,-5 15 0,0-3 0,-3 13 0,0-5 0,-3 0 0,-4 0 0,0-1 0,-3-2 0,4-5 0,3-3 0,-2-4 0,2-30 0,10 7 0,4-31 0,16 12 0,-2 1 0,3 0 0,-5 4 0,0 5 0,-1 5 0,-8 5 0,1 7 0,-9 4 0,3 4 0,2 13 0,-7-3 0,4 13 0,-8-4 0,0 3 0,0-4 0,0 0 0,0-7 0,0-1 0,14-23 0,-5 4 0,12-19 0,-11 14 0,-1 3 0,0 5 0,-3 4 0,5 2 0,-7 20 0,1 4 0,-9 13 0,-3 3 0,-5-3 0,-4-1 0,1-1 0,4-4 0,-2-4 0,5-4 0,2-9 0,1-3 0,4-4 0,-4-33 0,15 5 0,5-31 0,5 23 0,7-4 0,-9 13 0,4-4 0,-7 9 0,1 0 0,-10 5 0,3 5 0,-3 2 0,4 5 0,-6 13 0,3-4 0,-4 14 0,-2-10 0,2 6 0,0-6 0,-3 0 0,3-2 0,0-5 0,-3 5 0,14-31 0,-9 11 0,10-26 0,-11 16 0,1 2 0,-1 1 0,1 7 0,-1 1 0,3 2 0,2 17 0,1-4 0,1 17 0,-5-11 0,1 3 0,-1-4 0,0 0 0,-3-3 0,2-1 0,-4 0 0,6-29 0,-3 14 0,2-25 0,-3 20 0,-3 3 0,2 0 0,-1-1 0,4 3 0,-2-3 0,5 4 0,3 8 0,-2 2 0,2 7 0,-5 2 0,0 2 0,0-2 0,0 0 0,0-2 0,-3-5 0,2 3 0,-2-2 0,3-29 0,-3 18 0,-1-25 0,1 26 0,9 24 0,-4-12 0,5 18 0,-8-21 0,-2-1 0,2 5 0,-2-3 0,2 3 0,-2-2 0,3 1 0,-3-1 0,1 3 0,0-5 0,1 4 0,0-4 0,1-27 0,-3 11 0,-1-20 0,-2 19 0,0 4 0,0-4 0,0 2 0,0 0 0,0-1 0,0 1 0,0 0 0,0-1 0,-5 4 0,-1-2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10.6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160 55 24575,'0'23'0,"0"3"0,0-12 0,0 2 0,0 0 0,0-1 0,0-2 0,0 0 0,0-5 0,0 0 0,0 1 0,0 3 0,0-3 0,0 1 0,0-1 0,0-1 0,0 3 0,-2-3 0,1 1 0,-12-30 0,7 4 0,-9-22 0,8 11 0,0 3 0,-3 0 0,5 1 0,-3 8 0,7 0 0,-4 4 0,4 3 0,-4 0 0,-8 19 0,7-4 0,-9 13 0,14-7 0,-4 0 0,4 4 0,-4-3 0,4 6 0,-5-6 0,6 2 0,-3-6 0,3 3 0,-3-3 0,3 0 0,-3 2 0,3-3 0,-3 1 0,0 1 0,-2-40 0,5 14 0,1-30 0,13 21 0,-3 5 0,10-1 0,-3 0 0,2 6 0,1-2 0,-1 13 0,0-5 0,-4 8 0,3-2 0,-6 3 0,3 0 0,-4 0 0,-3 0 0,2 6 0,-4 4 0,2 6 0,0 4 0,-1 0 0,1-4 0,-3 0 0,0-4 0,0-3 0,-2-1 0,0 0 0,7-7 0,1-9 0,13-12 0,-9-6 0,6-3 0,-5 8 0,-2-3 0,1 6 0,-6 3 0,1 8 0,-4-1 0,1 7 0,-5 23 0,0-3 0,-3 21 0,0-11 0,0-4 0,0-1 0,0-5 0,0-2 0,0-2 0,0-6 0,0 0 0,6-39 0,-1 11 0,5-30 0,-4 28 0,4-2 0,-3 12 0,2-3 0,-4 10 0,1-2 0,0 26 0,-3-6 0,0 13 0,-1-12 0,-1-3 0,2-3 0,-3 0 0,4-1 0,8-13 0,-1 2 0,6-16 0,-10 2 0,5 1 0,-5 0 0,2 4 0,-4 3 0,1 3 0,5 23 0,-7-3 0,6 13 0,-9-12 0,2-3 0,-3-3 0,2 0 0,12-27 0,-5 7 0,8-21 0,-11 15 0,0 2 0,0 5 0,-2 2 0,0 29 0,-3-9 0,1 23 0,1-18 0,-2-2 0,1-3 0,-2 1 0,3-4 0,-3-1 0,16-10 0,-7-10 0,12-10 0,-7-7 0,0 1 0,0 3 0,-3 1 0,-2 7 0,-2 2 0,-1 5 0,-1 2 0,4 38 0,-5-12 0,1 36 0,-5-24 0,0-1 0,0-5 0,3-8 0,-2 0 0,1-7 0,1-1 0,8-24 0,-2 1 0,3-17 0,-6 5 0,-3 9 0,1-5 0,1 13 0,-2-2 0,0 6 0,8 36 0,-5-11 0,6 26 0,-5-21 0,-1-8 0,1 0 0,-2-7 0,-1-1 0,3-2 0,5-16 0,-1 0 0,7-18 0,-10 3 0,5 0 0,-5 1 0,1 4 0,-2 4 0,-1 3 0,-3 5 0,2 32 0,-4-7 0,1 22 0,-2-11 0,0-7 0,0 2 0,0-6 0,3-2 0,-3-6 0,5 0 0,3-4 0,-1-19 0,4 3 0,-4-18 0,0 9 0,-4 4 0,3 0 0,-5 7 0,4 0 0,1 37 0,2-10 0,-1 28 0,-1-21 0,-3-1 0,4-8 0,-1 0 0,0-4 0,-3-3 0,3-1 0,1-5 0,8-26 0,-3 7 0,2-30 0,-4 24 0,-2-10 0,2 11 0,-4 0 0,1 6 0,-2 6 0,2 31 0,-4-9 0,0 23 0,-1-20 0,-1-4 0,2-3 0,-1-1 0,4-28 0,-2 4 0,5-28 0,-8 14 0,6-4 0,-6 10 0,2 0 0,0 7 0,-3 4 0,3 5 0,-3 42 0,0-15 0,3 39 0,-2-32 0,6 2 0,-4-8 0,1-4 0,2 0 0,-6-7 0,5-1 0,9-22 0,-5-6 0,11-10 0,-12-3 0,2 12 0,-1 1 0,-2 4 0,2 7 0,-4 0 0,4 29 0,-5-8 0,4 22 0,-7-14 0,4-3 0,-4-2 0,4-6 0,-4 0 0,3-2 0,4-3 0,3-21 0,0 3 0,3-23 0,-7 16 0,3-3 0,-4 11 0,1-2 0,-2 9 0,-2 31 0,3-10 0,-6 28 0,3-27 0,-3-3 0,0-2 0,3-5 0,8-21 0,-2 4 0,2-18 0,-5 14 0,-3 3 0,1 3 0,1 0 0,-5 32 0,3-10 0,-1 21 0,-1-15 0,2-9 0,-1 5 0,-1-9 0,4 3 0,1-1 0,3-23 0,1 2 0,2-17 0,-4 2 0,2 7 0,0-3 0,-3 8 0,2 3 0,-4 5 0,-2 2 0,0 31 0,-3-15 0,0 26 0,0-24 0,0 0 0,2-3 0,-1-1 0,4 0 0,8-23 0,-5 13 0,8-20 0,-13 16 0,2 1 0,0 23 0,2-9 0,-2 16 0,-2-17 0,-3-2 0,7 1 0,3-19 0,1 11 0,-3-18 0,-3 16 0,-4 25 0,4-7 0,-4 18 0,2-14 0,-3-6 0,2-1 0,-1 0 0,1-6 0,7-28 0,-7 4 0,6-22 0,-5 16 0,-2 4 0,2 4 0,-1 0 0,-1 7 0,2 0 0,-3 1 0,0-1 0,2-2 0,-1 2 0,13 23 0,-11-9 0,12 18 0,-12-20 0,2 2 0,6 1 0,-4 0 0,7 2 0,-5-2 0,0 0 0,2 0 0,-2 0 0,4 0 0,-4 0 0,-1-3 0,0 2 0,0-5 0,1 5 0,1-4 0,-4 4 0,5 0 0,-5 1 0,2 2 0,-3-3 0,0 3 0,3 1 0,-4-1 0,3 0 0,-1 0 0,0-4 0,4 3 0,-6-25 0,1 11 0,-5-18 0,0 16 0,-3-3 0,0 6 0,-3-2 0,0 0 0,1 1 0,-1-1 0,-2 3 0,0 2 0,-3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18.0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209 279 24575,'0'45'0,"0"-2"0,0 1 0,0-12 0,0 10 0,0-12 0,0 5 0,0-9 0,0-3 0,0-13 0,0 2 0,0-45 0,0 4 0,0-40 0,0 5 0,0 10 0,0-12 0,0 14 0,0-1 0,0 3 0,0 20 0,0 5 0,3 9 0,0 7 0,0 33 0,0 4 0,-3 20 0,0 0 0,0-12 0,0 4 0,0-7 0,0-8 0,0-1 0,0-11 0,0-1 0,0-7 0,-15-2 0,1-14 0,-13-6 0,-1-20 0,3 1 0,1 0 0,2 2 0,6 5 0,-2 3 0,8 5 0,1 6 0,3 5 0,2 35 0,2-3 0,2 25 0,0-9 0,0-3 0,0 4 0,0-9 0,0-1 0,0-9 0,0-7 0,0-1 0,2-7 0,17-21 0,-6 1 0,17-25 0,-15 10 0,4-4 0,-1 1 0,-3 7 0,7-8 0,-7 13 0,2-1 0,-4 7 0,-1 5 0,-3 2 0,-1 5 0,0 0 0,1 8 0,0 6 0,-3 5 0,0 4 0,-3-4 0,1-3 0,1-5 0,-2 0 0,10-7 0,7-16 0,5-14 0,13-16 0,-16 9 0,10 0 0,-14 14 0,0-3 0,-1 10 0,-8 3 0,0 9 0,-1 0 0,-2 25 0,-1-4 0,1 20 0,-5-9 0,2-4 0,-3-2 0,3-3 0,-2-3 0,1-5 0,1-3 0,11-25 0,-1 1 0,5-15 0,-4 2 0,-4 7 0,1 1 0,1 4 0,-6 7 0,2 3 0,-2 25 0,-3-1 0,2 16 0,-1-6 0,0-7 0,2 3 0,-5-8 0,4-3 0,-4-5 0,4 0 0,5-23 0,-5 13 0,8-18 0,-12 52 0,1-14 0,-2 27 0,0-28 0,0-2 0,0-6 0,0 0 0,9-35 0,-2 15 0,6-24 0,-5 28 0,-2 1 0,-1 23 0,-2-4 0,0 11 0,-3-5 0,0-3 0,0 4 0,0 4 0,0-3 0,-3 3 0,-1-8 0,-2 0 0,3-4 0,0-3 0,0-1 0,-8-23 0,4 12 0,-6-15 0,7 18 0,-2 8 0,2-2 0,0 6 0,1-4 0,4 0 0,-6 0 0,6 3 0,-7 4 0,4-2 0,1 6 0,-3-6 0,5 3 0,-1-4 0,2-3 0,0-1 0,19-13 0,6-18 0,26-23 0,5-29-362,-25 33 1,1-1 361,20-41 0,-4 15 0,0 3-32,-6 19 32,4-4 0,-14 22 0,-10 11 0,-7 11 0,-6 5 722,-3 29-722,-3 8 33,-7 28-33,-9 0 0,-2 0 0,-3-15 0,2 5 0,3-12 0,1 0 0,0-3 0,5-17 0,1-1 0,2-11 0,2 0 0,-1-43 0,3-1 0,20-45 0,-3 20 0,31-18 0,-21 33 0,13-13 0,-16 22 0,4 3 0,-10 10 0,-5 11 0,-2 8 0,-4 2 0,-1 28 0,-4 3 0,-10 31 0,-1-9 0,-5-4 0,-2 6 0,4-16 0,-1 13 0,2-19 0,4-3 0,0-15 0,4-1 0,-2-9 0,12-46 0,9 8 0,17-46 0,-1 32 0,2-3 0,-11 13 0,1 4 0,-6 8 0,-3 7 0,-7 13 0,-2 2 0,2 23 0,-5 4 0,2 9 0,-8 6 0,-5-7 0,-1 5 0,-5-2 0,6-4 0,-2-8 0,3-1 0,2-11 0,1 0 0,6-46 0,6 17 0,4-35 0,2 30 0,-1 5 0,-3 7 0,-2 5 0,-2 4 0,-1 28 0,-2-4 0,0 22 0,-3-13 0,0-1 0,0-3 0,-3-1 0,2-10 0,-2-3 0,1-5 0,1-31 0,5 3 0,14-34 0,4 19 0,3-8 0,-2 13 0,-7-2 0,1 11 0,-7 7 0,-2 10 0,-2 3 0,-1 21 0,-2-1 0,0 21 0,-3-8 0,0 4 0,-3-9 0,2-5 0,-5-5 0,6-5 0,-3-2 0,1-41 0,4 14 0,3-37 0,4 26 0,2-4 0,-5 9 0,1 5 0,-1 7 0,0 7 0,-3 30 0,-1-5 0,-2 28 0,0-13 0,0 22 0,-3-21 0,-1 14 0,-3-24 0,0 0 0,1-5 0,2-7 0,1-5 0,3-35 0,0 4 0,0-29 0,4 13 0,0 5 0,6 0 0,-2 9 0,2 5 0,-4 10 0,0 4 0,-3 37 0,-1-6 0,-2 23 0,0-14 0,-3-5 0,2-4 0,-2-5 0,0-5 0,2-5 0,-1-36 0,10-7 0,0-18 0,9 2 0,-2 15 0,-1 3 0,-3 6 0,-1 9 0,-5 7 0,1 3 0,0 32 0,-3 3 0,-1 27 0,-6 0 0,-5 1 0,0-9 0,-4 6 0,2-18 0,2 3 0,1-10 0,3-11 0,4-6 0,-1-49 0,2-11 0,0-43 0,4-1 0,0 42 0,10 9 0,3 41 0,4 0 0,3 0 0,-4 0 0,-4 0 0,3 0 0,-6 0 0,6 3 0,-6 3 0,0 1 0,-2 1 0,-2 1 0,0 0 0,0 3 0,-3 0 0,0 0 0,0 4 0,-2 0 0,-1 4 0,0 0 0,-3 0 0,7 4 0,-7-7 0,7 6 0,-7-13 0,6 5 0,-5-9 0,1 2 0,9-28 0,-5 4 0,8-19 0,-7 11 0,-1 4 0,1 3 0,-1 2 0,0 8 0,-1-1 0,1 35 0,-3-10 0,-1 30 0,-2-12 0,0-1 0,0 0 0,0-9 0,0-2 0,0-9 0,0-2 0,0-7 0,18-23 0,13-17 0,12-9 0,16-23 0,-20 31 0,12-20 0,-14 23 0,2-5 0,-8 14 0,-10 3 0,-5 13 0,-7 3 0,-1 5 0,-5 15 0,0 2 0,-10 14 0,-5 3 0,-3-8 0,-7 7 0,3-7 0,-1 4 0,3-7 0,7-4 0,1-7 0,3-2 0,0-2 0,14-33 0,2 14 0,9-23 0,-4 24 0,-3 1 0,-2 5 0,-2 2 0,2 2 0,-3 8 0,1 0 0,-5 11 0,0-6 0,-2 2 0,1-2 0,-2-4 0,3-1 0,0 0 0,11-17 0,5-4 0,1-8 0,1-3 0,-8 7 0,0 3 0,-1 2 0,-2 6 0,-2 3 0,-3 16 0,-2-6 0,0 15 0,-3-16 0,-3 3 0,0-4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23.5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0 255 24575,'0'34'0,"0"-3"0,0-14 0,0-5 0,0-3 0,0-34 0,0 3 0,8-32 0,-3 8 0,11 1 0,-4 5 0,0 2 0,-2 8 0,0 4 0,-3 6 0,1 14 0,-2 0 0,-3 37 0,-1-6 0,-2 22 0,0-9 0,0-8 0,0 8 0,0-8 0,0-1 0,0-5 0,0-4 0,0-3 0,0-5 0,0-3 0,19-37 0,-4 9 0,12-27 0,-9 16 0,-3 1 0,-2 4 0,1 4 0,-4 6 0,-2 5 0,-2 2 0,2 5 0,-5 20 0,2 1 0,-5 14 0,0-8 0,-3-4 0,0-4 0,-4 0 0,1-7 0,3 0 0,-4-4 0,-2-4 0,0-2 0,-2-5 0,3 3 0,0 1 0,-1 10 0,1-1 0,2 7 0,3 2 0,-3-3 0,3 6 0,-1-6 0,-2 10 0,2-6 0,0 7 0,1 0 0,3-3 0,0-1 0,0-4 0,0-4 0,0-3 0,0-1 0,21-29 0,-13 9 0,20-27 0,-17 10 0,0-1 0,0-4 0,-4 9 0,0 5 0,-3 7 0,-2 5 0,-17 37 0,8-14 0,-12 33 0,9-27 0,5 3 0,-3-8 0,7 0 0,-2-7 0,3-1 0,22-25 0,-2-5 0,17-25 0,-13 10 0,-1-6 0,-4 12 0,0 1 0,-4 5 0,-3 8 0,-5 5 0,1 6 0,-2 25 0,-3-1 0,-1 24 0,-2-7 0,0-1 0,0 0 0,0-9 0,0-5 0,0-7 0,0-2 0,3-5 0,6-30 0,3-4 0,6-20 0,-2 5 0,-5 13 0,3-4 0,-6 13 0,1 1 0,-3 11 0,0 3 0,-1 29 0,-2-7 0,0 30 0,-6-21 0,-1 9 0,0-9 0,-2-5 0,5-4 0,-4-7 0,4-1 0,-1-31 0,5 1 0,4-17 0,5 2 0,2 11 0,0-3 0,0 5 0,-4 10 0,2 2 0,-6 6 0,2 3 0,-5 25 0,0-4 0,-3 27 0,0-19 0,0 2 0,0-8 0,0-6 0,0 0 0,0-7 0,9-38 0,-3 15 0,10-32 0,-9 28 0,2 3 0,0 4 0,-2 5 0,1 2 0,-2 25 0,-3 1 0,-1 19 0,-2-1 0,0-4 0,0 1 0,0-2 0,0-8 0,0-1 0,0-8 0,0-3 0,0-5 0,8-43 0,1 6 0,17-44 0,3 9 0,-1 8 0,1 0 0,-9 17 0,0 5 0,-3 8 0,-7 6 0,-1 13 0,-3 2 0,-3 32 0,-1-8 0,-2 34 0,-3-26 0,-1 15 0,-3-20 0,0 10 0,0-14 0,0 1 0,4-9 0,0-2 0,8-33 0,-4 18 0,7-21 0,-8 64 0,3-22 0,-3 31 0,0-33 0,0-3 0,0-1 0,6-32 0,-1 7 0,7-22 0,-4 15 0,4 4 0,-4 3 0,1 5 0,-4 3 0,1 4 0,-1 26 0,-2-15 0,0 23 0,-3-22 0,0 1 0,0 3 0,2-4 0,1 3 0,13-20 0,-8 9 0,8-17 0,-11 16 0,1-3 0,-1 20 0,1-9 0,-1 7 0,6-29 0,-7 7 0,6-10 0,-9 47 0,1-18 0,-2 26 0,0-30 0,0 2 0,15-8 0,-9 1 0,10-2 0,-9 4 0,-1 0 0,5 0 0,0-3 0,-3 0 0,2 0 0,-1 0 0,0 0 0,2 0 0,-3 0 0,1 0 0,1-1 0,-1 6 0,2-1 0,1 2 0,0-1 0,0-4 0,0 1 0,-3-2 0,2 3 0,-4-2 0,3 1 0,-37-4 0,25 1 0,-29-1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50.0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46 24575,'0'30'0,"3"-4"0,1-14 0,2 0 0,-1-2 0,1-2 0,-1-3 0,3 3 0,-2-2 0,2 2 0,-2-2 0,2-1 0,1-1 0,3 1 0,-4-4 0,1 1 0,2-2 0,-5 0 0,8 3 0,-6-3 0,1 3 0,1-11 0,-4-2 0,0-2 0,-1 1 0,-5 5 0,5-2 0,-4-1 0,4 0 0,-2-2 0,0 5 0,2-4 0,0 4 0,-1-2 0,5 2 0,0-2 0,4 4 0,1-4 0,-2 5 0,0-1 0,-3 2 0,3 2 0,-6 0 0,5 0 0,-5 11 0,-1 1 0,-2 10 0,-7 2 0,-6-3 0,-4 0 0,-9 4 0,2-6 0,-1 7 0,0-4 0,4-5 0,-2 0 0,10-4 0,-5-4 0,9 0 0,0-3 0,1 1 0,17-28 0,3 10 0,21-32 0,6 13 0,1-4 0,-4 5 0,-4 1 0,-8 5 0,-1 4 0,-5 2 0,-5 7 0,-7 1 0,-1 4 0,-2-1 0,4 0 0,-3 1 0,3 2 0,-2-2 0,2 1 0,2-2 0,0 0 0,-3 0 0,-1 3 0,0 0 0,-2 20 0,-6-4 0,-5 15 0,-8-12 0,0 3 0,1-6 0,-1 2 0,1-2 0,2-4 0,2-1 0,5-3 0,-4 3 0,3-2 0,-4 2 0,0-2 0,2-1 0,-2 1 0,31-19 0,-6 6 0,21-16 0,-10 8 0,-3 1 0,4-4 0,-10 6 0,5-5 0,-14 11 0,2-3 0,-3 3 0,-4 3 0,-11 28 0,1-13 0,-7 22 0,0-22 0,3 0 0,-1-3 0,2 0 0,2-4 0,1 3 0,28-36 0,-10 19 0,25-29 0,-22 25 0,3 0 0,-9 3 0,5 1 0,-9 3 0,2 3 0,-2-7 0,2 8 0,-2-8 0,4 9 0,-1-4 0,-1 4 0,2-1 0,-1 2 0,-1 0 0,3-3 0,1 3 0,8-3 0,5 3 0,4 0 0,-4 0 0,-2 0 0,-9 0 0,1 0 0,-9 0 0,5 0 0,-3 0 0,1 3 0,1 0 0,-4 2 0,2 1 0,-3 4 0,-2-3 0,2 5 0,-4-5 0,1 3 0,1-2 0,0 1 0,7-4 0,-1-2 0,2-3 0,-1 0 0,-4 0 0,5 0 0,-3 0 0,1 0 0,1 0 0,-1 0 0,2 0 0,1 0 0,-3 0 0,2 0 0,-5-3 0,6 3 0,-4-5 0,4 4 0,-3-1 0,4-1 0,-6 2 0,4-2 0,-3 1 0,0 1 0,3-1 0,-2 2 0,1 0 0,-1 0 0,-1 0 0,2 0 0,2 0 0,-3 0 0,5 0 0,-8 0 0,5 0 0,1 0 0,-2 0 0,3 0 0,-6 0 0,3 0 0,-1 0 0,-1 0 0,3-3 0,-3 3 0,1-3 0,1 1 0,-1 1 0,-1-1 0,2-1 0,-1 3 0,-1-3 0,0 3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31.1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62 24575,'0'38'0,"0"-3"0,0-6 0,0-4 0,0 3 0,0-11 0,0 3 0,0-11 0,0 2 0,0-5 0,3-38 0,4 12 0,1-34 0,6 21 0,-2 2 0,-1-2 0,-1 8 0,-3 5 0,-1 4 0,0 7 0,0 3 0,2 26 0,-1-5 0,2 19 0,-2-14 0,-4 0 0,3-1 0,-5-2 0,5-2 0,-6-3 0,5-2 0,-4-2 0,9-3 0,4-23 0,2 6 0,8-26 0,-10 17 0,7-1 0,-7 6 0,-2 3 0,0 4 0,-6 3 0,3 3 0,1 5 0,-6 8 0,7 7 0,-11 4 0,7 7 0,-3-7 0,0 3 0,1-4 0,-4-4 0,2 0 0,-3-7 0,3-1 0,10-10 0,2-7 0,10-13 0,-4 3 0,2-10 0,-1 10 0,-1-3 0,-4 8 0,-1 2 0,-7 8 0,-1-2 0,0 6 0,1 0 0,0 14 0,-4-1 0,1 9 0,-5-7 0,4-3 0,-4-3 0,1 0 0,12-30 0,-5 8 0,9-22 0,-8 15 0,-4 4 0,0 3 0,0 4 0,0 4 0,1 22 0,-3-9 0,4 22 0,-7-17 0,2 2 0,-1-5 0,-1-2 0,3 0 0,2-2 0,2-1 0,7-8 0,6-13 0,-3 2 0,7-11 0,-9 11 0,1-3 0,-1 7 0,-7 4 0,0 4 0,-4 16 0,-2 2 0,-1 10 0,-2-2 0,0-4 0,0-3 0,0-2 0,0-6 0,0 3 0,0-6 0,7-29 0,0 13 0,11-33 0,0 24 0,0-2 0,-2 4 0,-7 8 0,0 3 0,-2 4 0,-3 22 0,1-7 0,-5 19 0,-3-13 0,-4 1 0,0 4 0,-3-6 0,0 4 0,6-12 0,-4 2 0,7-6 0,9-29 0,1 10 0,12-24 0,-7 16 0,6 4 0,-9 1 0,4 6 0,-9 4 0,3 3 0,-4 19 0,-2-6 0,0 12 0,-3-10 0,0-2 0,0-2 0,22-22 0,-11 3 0,27-18 0,-20 12 0,3-1 0,-5 8 0,-7 4 0,-1 3 0,0 3 0,-4 16 0,1-7 0,-8 20 0,-1-15 0,-6 9 0,3-6 0,-5-1 0,5-1 0,1-5 0,1-2 0,22-30 0,-5 9 0,23-29 0,-13 23 0,0-5 0,-6 13 0,-4-4 0,0 11 0,-3-4 0,0 8 0,-6 19 0,-1-1 0,-2 16 0,0-6 0,0-8 0,0 1 0,-3-6 0,3-5 0,-3-2 0,20-31 0,2 5 0,7-20 0,-1 12 0,-8 9 0,1 1 0,-3 3 0,-3 3 0,-3 4 0,0 4 0,-12 23 0,2-14 0,-8 20 0,6-21 0,-2 3 0,23-25 0,-11 14 0,15-19 0,-10 20 0,-6-4 0,5 4 0,-2-1 0,-18 19 0,-2-6 0,-17 14 0,4-7 0,4-4 0,-1 0 0,4-2 0,2-5 0,6 1 0,38-21 0,-5 4 0,38-21 0,-30 17 0,5-5 0,-12 7 0,0 0 0,-1 1 0,-11 3 0,-1 4 0,-6 0 0,-36 15 0,15-6 0,-26 9 0,26-8 0,3-1 0,-1 0 0,7-1 0,0 4 0,2 0 0,0-2 0,21 0 0,-8-6 0,20 2 0,-17-3 0,-3 0 0,-1 0 0,-29 13 0,9-6 0,-24 10 0,16-13 0,4 1 0,3-4 0,5 2 0,35-16 0,-9 7 0,29-13 0,-23 11 0,-3-2 0,-6 6 0,-5-1 0,-2 5 0,-34 0 0,13 4 0,-31 6 0,23-2 0,-3 2 0,8-4 0,0 1 0,7-2 0,0-1 0,33 1 0,-14-5 0,24 3 0,-25-3 0,0 0 0,1 0 0,-3 0 0,-21 18 0,2-11 0,-18 18 0,17-19 0,5 3 0,2-4 0,1 1 0,-1-1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33.8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35.5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39.7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1053 0 24575,'-34'0'0,"0"0"0,18 0 0,-13 0 0,7 0 0,-10 0 0,11 0 0,-7 0 0,7 0 0,-3 0 0,4 3 0,0 1 0,4 2 0,-3-2 0,2-2 0,-3-2 0,1 0 0,-1 3 0,0-2 0,0 2 0,0-3 0,0 0 0,3 3 0,-2-3 0,6 3 0,-2-3 0,3 0 0,-1 0 0,1 0 0,0 0 0,0 0 0,0 0 0,0 0 0,-1 0 0,1 0 0,0 0 0,3 0 0,-2 0 0,1 0 0,-2 0 0,3 0 0,-2 0 0,1 0 0,-2 0 0,3 0 0,-5 0 0,4 3 0,-1-3 0,-1 3 0,6-3 0,-6 0 0,4 0 0,-4 0 0,3 0 0,-2 0 0,-1 0 0,2 0 0,-1 0 0,3 0 0,-1 0 0,-3 0 0,1 0 0,2 0 0,-2 0 0,2 0 0,1 0 0,-3 0 0,3 0 0,-1 0 0,-1 0 0,1 0 0,0 0 0,-1 0 0,37-3 0,-19 0 0,30-4 0,-26 4 0,0-3 0,0 3 0,-3-3 0,2 3 0,-4 0 0,1 3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43.8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0 548 24575,'47'0'0,"4"0"0,-10 0 0,8 0 0,-9 0 0,4 0 0,-5 0 0,5 0 0,-12 0 0,5 0 0,-16 0 0,-3-2 0,-4 1 0,-7-1 0,1-1 0,0-2 0,-2-2 0,2-4 0,-2-1 0,0-1 0,1-10 0,-1 5 0,4-6 0,-2 0 0,4 3 0,-4-3 0,1 8 0,-2 0 0,-2 7 0,1 1 0,-3 0 0,2-1 0,-2 0 0,0 39 0,-1-2 0,-2 30 0,0-9 0,0-3 0,0 4 0,0-5 0,0-1 0,0-5 0,-3-4 0,2-6 0,-2-5 0,3-11 0,0-1 0,0-6 0,21-56 0,1 5 0,18-40 0,4 9-576,2 0 576,5-7 0,-11 13 0,2 0 0,-17 28 0,5-10 0,-11 17 0,-1 9 0,-8 10 0,-2 7 576,-2 6-576,-3 26 0,-11 1 0,-2 28 0,-15-1 0,-1 3 0,-2 8 0,3-23 0,0 14 0,6-25 0,2 7 0,0-10 0,10-12 0,1-1 0,1-6 0,25-46 0,4 2 0,30-44 0,-10 20 0,1 11 0,-5-1 0,-7 13 0,5 0 0,-14 9 0,-3 15 0,-11 5 0,-2 8 0,-2 23 0,-11 7 0,-6 22 0,-10 0 0,-9 2 0,-5 0 0,7-9 0,-8 3 0,15-11 0,-2-3 0,5-8 0,8-8 0,2-7 0,15-39 0,3 14 0,8-31 0,2 30 0,-9 1 0,4 6 0,-9 1 0,3 6 0,-4 19 0,-2 1 0,-4 22 0,-10-5 0,-7 10 0,-1-8 0,-1 7 0,5-8 0,0-5 0,4-2 0,1-11 0,4-2 0,0-6 0,33-57 0,7-1 0,5-6 0,2-2 0,19-18 0,1 8 0,-18 15 0,-9 14 0,4-2 0,-14 14 0,-4 11 0,-11 9 0,0 3 0,-6 26 0,-4 0 0,-16 28 0,-21 23 0,-8-1 0,-1 9-286,19-40 0,1 0 286,-8 26 0,-8-3 0,7-3 0,11-25 0,0 4 0,10-15 0,3-7 572,8-10-572,-4-3 0,7-28 0,7-18 0,19-30 0,-5 24 0,4-2-375,9-3 0,2 0 375,-8 5 0,2-1 0,10-8 0,-1 4 0,-2-4 0,22-18 0,-28 34 0,4 1 0,-12 11 0,-5 14 0,-8 4 750,-1 6-750,-5 30 0,-4 3 0,-12 34 0,-11-5 0,-9 11 0,-6 2 0,8-12 0,-5 2 0,11-21 0,0 0 0,7-11 0,7-10 0,2-7 0,6-5 0,6-46 0,26-1 0,-7-10 0,5-4-492,10 4 0,5 0 237,5-9 1,1 2 254,-7 9 0,-2 3-126,-1 6 0,-2 2 126,27-22 0,-16 11 0,9 0 0,-19 17 0,-10 11 0,-7 12 983,-8 4-493,-3 3-218,-3 26-272,-25 10 0,-7 28 0,-16-8 0,-12 16-738,3-5 738,22-25 0,0 0 0,-3-2 0,2-1 0,-10 19 0,-5 1 0,20-25 0,0 6 0,7-18 0,8-5 738,1-9-738,10-49 0,17 8 0,14-54 0,27 15 0,-8 7 0,6 6 0,-13 16 0,-1 8 0,-5 1 0,-7 10 0,-6 9 0,-8 9 0,-5 3 0,-3 3 0,-13 26 0,-16 0 0,-12 29 0,-13-5 0,0 4 0,10-10 0,-3 2 0,9-9 0,0 1 0,6-7 0,5-10 0,8-5 0,2-7 0,2-1 0,3 0 0,0 0 0,1 3 0,1-2 0,-1-1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50.0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46 24575,'0'30'0,"3"-4"0,1-14 0,2 0 0,-1-2 0,1-2 0,-1-3 0,3 3 0,-2-2 0,2 2 0,-2-2 0,2-1 0,1-1 0,3 1 0,-4-4 0,1 1 0,2-2 0,-5 0 0,8 3 0,-6-3 0,1 3 0,1-11 0,-4-2 0,0-2 0,-1 1 0,-5 5 0,5-2 0,-4-1 0,4 0 0,-2-2 0,0 5 0,2-4 0,0 4 0,-1-2 0,5 2 0,0-2 0,4 4 0,1-4 0,-2 5 0,0-1 0,-3 2 0,3 2 0,-6 0 0,5 0 0,-5 11 0,-1 1 0,-2 10 0,-7 2 0,-6-3 0,-4 0 0,-9 4 0,2-6 0,-1 7 0,0-4 0,4-5 0,-2 0 0,10-4 0,-5-4 0,9 0 0,0-3 0,1 1 0,17-28 0,3 10 0,21-32 0,6 13 0,1-4 0,-4 5 0,-4 1 0,-8 5 0,-1 4 0,-5 2 0,-5 7 0,-7 1 0,-1 4 0,-2-1 0,4 0 0,-3 1 0,3 2 0,-2-2 0,2 1 0,2-2 0,0 0 0,-3 0 0,-1 3 0,0 0 0,-2 20 0,-6-4 0,-5 15 0,-8-12 0,0 3 0,1-6 0,-1 2 0,1-2 0,2-4 0,2-1 0,5-3 0,-4 3 0,3-2 0,-4 2 0,0-2 0,2-1 0,-2 1 0,31-19 0,-6 6 0,21-16 0,-10 8 0,-3 1 0,4-4 0,-10 6 0,5-5 0,-14 11 0,2-3 0,-3 3 0,-4 3 0,-11 28 0,1-13 0,-7 22 0,0-22 0,3 0 0,-1-3 0,2 0 0,2-4 0,1 3 0,28-36 0,-10 19 0,25-29 0,-22 25 0,3 0 0,-9 3 0,5 1 0,-9 3 0,2 3 0,-2-7 0,2 8 0,-2-8 0,4 9 0,-1-4 0,-1 4 0,2-1 0,-1 2 0,-1 0 0,3-3 0,1 3 0,8-3 0,5 3 0,4 0 0,-4 0 0,-2 0 0,-9 0 0,1 0 0,-9 0 0,5 0 0,-3 0 0,1 3 0,1 0 0,-4 2 0,2 1 0,-3 4 0,-2-3 0,2 5 0,-4-5 0,1 3 0,1-2 0,0 1 0,7-4 0,-1-2 0,2-3 0,-1 0 0,-4 0 0,5 0 0,-3 0 0,1 0 0,1 0 0,-1 0 0,2 0 0,1 0 0,-3 0 0,2 0 0,-5-3 0,6 3 0,-4-5 0,4 4 0,-3-1 0,4-1 0,-6 2 0,4-2 0,-3 1 0,0 1 0,3-1 0,-2 2 0,1 0 0,-1 0 0,-1 0 0,2 0 0,2 0 0,-3 0 0,5 0 0,-8 0 0,5 0 0,1 0 0,-2 0 0,3 0 0,-6 0 0,3 0 0,-1 0 0,-1 0 0,3-3 0,-3 3 0,1-3 0,1 1 0,-1 1 0,-1-1 0,2-1 0,-1 3 0,-1-3 0,0 3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52.6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24575,'0'29'0,"0"-5"0,0-5 0,0-3 0,0 4 0,0-3 0,0-5 0,0 0 0,0-6 0,0 5 0,0-2 0,0 3 0,0-3 0,0 3 0,0-3 0,0 3 0,0-3 0,0-1 0,0 3 0,0-5 0,19-3 0,-6-5 0,17-4 0,-13 0 0,2 2 0,-3 1 0,4-3 0,0 2 0,-4 0 0,0-1 0,-4 4 0,-3-2 0,-1 3 0,3 0 0,-5 0 0,7 0 0,-4 0 0,-1 0 0,2 0 0,-1 0 0,-1 0 0,3 0 0,-3 0 0,4 0 0,-4 0 0,3 0 0,-1 0 0,-1 0 0,2 0 0,-2 0 0,0 0 0,2 0 0,-2 0 0,0 0 0,5 3 0,-8-2 0,8 1 0,-8-2 0,6 0 0,-4 3 0,1-3 0,2 3 0,-3-1 0,1-1 0,1 4 0,-2-5 0,1 3 0,1-3 0,-1 2 0,-1-1 0,2 1 0,-1-2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54.9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0 240 24575,'50'-4'0,"2"-4"0,-1-6 0,6-3 0,6-1 0,0 0 0,-15 5 0,11-4 0,-22 8 0,13-7 0,-16 8 0,0-3 0,-10 7 0,4-3 0,-3 3 0,4 0 0,0-2 0,0 2 0,4-4 0,2 1 0,-1 2 0,4-2 0,-8 6 0,3-5 0,-8 5 0,3-6 0,-7 6 0,-1-2 0,-1 0 0,-6 3 0,6-3 0,-6 3 0,0-3 0,0 2 0,-6-1 0,4 2 0,-5 12 0,-6-6 0,-3 12 0,-15-4 0,0 0 0,-12 8 0,4-3 0,-9 4 0,-7 6 0,-4-3 0,-6 4 0,1-5 0,-6 6 0,14-9 0,-8 7 0,17-13 0,-1 2 0,2-3 0,8-1 0,1-3 0,10-2 0,2-3 0,7-1 0,32-2 0,0 0 0,37-11 0,-12 2 0,-1-6 0,-2 3 0,-9 1 0,0 0 0,-11 1 0,-5 3 0,-11 1 0,2 0 0,-9 3 0,3-3 0,-34 3 0,15 0 0,-21-5 0,25 3 0,3-3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55.9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00.6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1 236 24575,'0'31'0,"0"-8"0,0-8 0,0-6 0,0 0 0,0 2 0,0-2 0,0 0 0,0 3 0,0-6 0,2 5 0,-1-2 0,4 0 0,-4 1 0,4-1 0,-5-1 0,3 3 0,-1-3 0,1 1 0,3 1 0,-3-4 0,2 4 0,0-4 0,-1 2 0,3 0 0,-4-2 0,7 0 0,-5-23 0,2 7 0,-7-19 0,0 16 0,3-6 0,-3 6 0,3-6 0,-3 6 0,0-6 0,3 3 0,1-1 0,-1 2 0,3 2 0,-6 1 0,6 0 0,-6 3 0,6 0 0,-3 1 0,2-1 0,-2 1 0,3-1 0,-3-2 0,2 4 0,0-4 0,-2 3 0,2 2 0,-4 26 0,4-8 0,-1 28 0,3-19 0,0 7 0,-3-7 0,2 6 0,-2-6 0,3 3 0,-1-7 0,0-2 0,1 1 0,-1-6 0,0 4 0,-1-7 0,1 1 0,2 0 0,-2-5 0,4 2 0,-1-5 0,-1 0 0,3-5 0,3-10 0,5-8 0,4-12 0,5-2 0,2-9 0,-1 12 0,-1-10 0,-5 16 0,-4-2 0,-2 9 0,-4 5 0,-4 7 0,-1 0 0,-2 4 0,-1 25 0,-2-4 0,0 27 0,-3-13 0,0 8 0,0-3 0,0 4 0,0 0 0,0-5 0,0-4 0,0-10 0,0-4 0,0-4 0,0-3 0,0-1 0,12-29 0,1 1 0,19-38 0,0 3 0,6-12 0,6-7 0,-11 21 0,7-5 0,-15 22 0,-2 4 0,-5 4 0,-8 14 0,-1 2 0,-4 9 0,1 36 0,-3-11 0,-1 45 0,-2-39 0,0 20 0,0-18 0,0 5 0,-3-2 0,-1-8 0,-3-1 0,3-8 0,-1-3 0,4-5 0,-1 0 0,11-31 0,7 7 0,8-32 0,3 12 0,-9 6 0,5-4 0,-4 8 0,-1 3 0,-4 2 0,-5 12 0,-4 1 0,3 5 0,-4 26 0,1-7 0,-5 29 0,0-9 0,-3 0 0,-5 2 0,0-9 0,-2 0 0,3-4 0,3-5 0,-2-4 0,5-7 0,-1-1 0,12-38 0,3 11 0,7-30 0,2 18 0,-3 0 0,1 1 0,-3 7 0,-6 4 0,0 9 0,-5 2 0,3 5 0,-4 24 0,-2-6 0,0 24 0,-3-14 0,0 0 0,0-1 0,0-5 0,0-2 0,2-2 0,-1-6 0,2 0 0,6-4 0,0-10 0,12-5 0,-10-10 0,5-1 0,-6 1 0,3 4 0,0 0 0,-4 4 0,-1 5 0,-2-1 0,2 8 0,-4 19 0,1-4 0,-5 14 0,0-13 0,0-7 0,0-1 0,0-2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5:51.3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24575,'0'33'0,"0"-3"0,0-12 0,0 1 0,0 0 0,0-5 0,0-1 0,0-4 0,0 4 0,0-3 0,0 3 0,0 0 0,0-4 0,4 5 0,0-10 0,5 8 0,-1-10 0,1 5 0,-1-7 0,1 4 0,-1-3 0,1 3 0,8-4 0,-2 0 0,8 0 0,-5 0 0,7 0 0,-5 0 0,9-5 0,-9-5 0,5-1 0,-1-3 0,-4 0 0,4 3 0,-5-6 0,0 6 0,0-3 0,-1 1 0,-3 2 0,2-2 0,-7 4 0,8 0 0,-9 0 0,4 4 0,-4-3 0,-1 7 0,1-3 0,-1 0 0,1 3 0,-1-2 0,1-1 0,-1 3 0,1-3 0,3 0 0,-2 3 0,2-3 0,-4 0 0,1 3 0,-1-2 0,1-1 0,-1 3 0,1-3 0,3 4 0,-2 0 0,-2 4 0,-8 13 0,-10-1 0,-4 10 0,-5-7 0,-6 1 0,5-1 0,-4-4 0,5 3 0,0-8 0,4 3 0,2-4 0,0 0 0,3 0 0,-3 0 0,8-1 0,-3 1 0,4-1 0,-5 1 0,0-4 0,1 2 0,-1-2 0,1 0 0,-1 6 0,0-9 0,4 9 0,-2-6 0,2 0 0,26-14 0,2 0 0,21-9 0,-7 7 0,1 0 0,-6 1 0,5-1 0,-6 0 0,0 1 0,0-1 0,-5 1 0,-2 5 0,-10-3 0,4 7 0,-9-7 0,4 7 0,-4-7 0,-1 7 0,1-6 0,-1 6 0,1-7 0,-1 3 0,1 0 0,0-2 0,-1 6 0,1-7 0,-1 3 0,1 1 0,-1-4 0,1 3 0,-1-4 0,1 1 0,-1-1 0,1 1 0,-5-1 0,4 0 0,-3 1 0,-1-1 0,4 29 0,-12-4 0,2 25 0,-8-15 0,0 3 0,0-9 0,0 4 0,5-5 0,-3-5 0,7 0 0,-7-6 0,7 1 0,-3-1 0,1 1 0,2-1 0,-7 1 0,7-1 0,-3 1 0,0 3 0,3-3 0,-6 4 0,-3-4 0,-9 0 0,-2 0 0,-15 2 0,9-1 0,-10 1 0,6-1 0,5 0 0,2 0 0,5-1 0,4-4 0,2 0 0,8-9 0,18-10 0,5 3 0,16-7 0,-3 7 0,0 1 0,0 4 0,0-3 0,0 8 0,-6-8 0,5 8 0,-10-8 0,4 8 0,-5-3 0,0 4 0,0 0 0,-5 0 0,-1 0 0,0-4 0,-3 3 0,3-4 0,-5 5 0,5 0 0,-3 0 0,3 0 0,-4-3 0,-1 2 0,1-3 0,3 4 0,-3-4 0,8 3 0,-7-3 0,3 4 0,-5-4 0,1 3 0,-1-2 0,1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52.6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24575,'0'29'0,"0"-5"0,0-5 0,0-3 0,0 4 0,0-3 0,0-5 0,0 0 0,0-6 0,0 5 0,0-2 0,0 3 0,0-3 0,0 3 0,0-3 0,0 3 0,0-3 0,0-1 0,0 3 0,0-5 0,19-3 0,-6-5 0,17-4 0,-13 0 0,2 2 0,-3 1 0,4-3 0,0 2 0,-4 0 0,0-1 0,-4 4 0,-3-2 0,-1 3 0,3 0 0,-5 0 0,7 0 0,-4 0 0,-1 0 0,2 0 0,-1 0 0,-1 0 0,3 0 0,-3 0 0,4 0 0,-4 0 0,3 0 0,-1 0 0,-1 0 0,2 0 0,-2 0 0,0 0 0,2 0 0,-2 0 0,0 0 0,5 3 0,-8-2 0,8 1 0,-8-2 0,6 0 0,-4 3 0,1-3 0,2 3 0,-3-1 0,1-1 0,1 4 0,-2-5 0,1 3 0,1-3 0,-1 2 0,-1-1 0,2 1 0,-1-2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04.1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45 24575,'8'23'0,"-3"-3"0,0-14 0,-2-3 0,8 4 0,-2-6 0,2 4 0,-3-2 0,-1-3 0,5 3 0,-3-3 0,5 0 0,-5 0 0,0 0 0,2 0 0,-3 0 0,1 0 0,1 0 0,-1 0 0,-1 0 0,3 0 0,-3 0 0,0 0 0,3 0 0,-3 0 0,1 0 0,1 0 0,-1 0 0,-1 0 0,2 0 0,-1 0 0,-1 0 0,7 0 0,-5 0 0,9 0 0,-3 0 0,4 0 0,4 0 0,-3 0 0,-1 0 0,-1 0 0,-6 0 0,2 0 0,-3 0 0,-2 0 0,1 0 0,-5 0 0,5 0 0,-3 0 0,1 0 0,1 0 0,-1 0 0,-1 0 0,2 0 0,-1 0 0,-1 0 0,3 0 0,-3 0 0,1 0 0,1 0 0,-1 0 0,3-3 0,0 2 0,-3-4 0,2 4 0,-2-1 0,0 2 0,5-3 0,-7 3 0,4-3 0,-1 3 0,-3-3 0,6 3 0,-4-3 0,2 3 0,-2-2 0,3 1 0,-3-1 0,3 2 0,0-3 0,0 2 0,-3-1 0,2 2 0,-2 0 0,4 0 0,-1-3 0,0 2 0,3-1 0,-2-1 0,3 2 0,-1-4 0,-2 4 0,3-2 0,-4 3 0,0-3 0,0 2 0,3-1 0,-2-1 0,6 2 0,-6-1 0,6-1 0,-2-1 0,-1 0 0,3 1 0,-6 0 0,2 0 0,-2 0 0,-1 0 0,-3 3 0,2-3 0,-5 3 0,8-3 0,-7 0 0,4 3 0,-1-5 0,-3 4 0,7-2 0,-5 3 0,-1 0 0,3-2 0,-3 1 0,1-1 0,1 2 0,-1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05.0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08.2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0 227 24575,'28'0'0,"3"0"0,-10 0 0,7 0 0,-7 0 0,6 0 0,-2 0 0,4 0 0,10-8 0,-12 3 0,15-10 0,-16 7 0,7-3 0,-4 4 0,-4-3 0,-5 5 0,-1-4 0,-9 6 0,5 0 0,-6-3 0,3 3 0,0 0 0,4-3 0,0 2 0,1 0 0,2-2 0,-7 6 0,1-6 0,-2 6 0,-4-3 0,3 3 0,-46 22 0,18-10 0,-34 14 0,24-13 0,-1 2 0,2 0 0,-5 0 0,15-3 0,-3-5 0,8 2 0,3-3 0,3 0 0,1 2 0,-1 0 0,2 1 0,-3-2 0,34-7 0,-9-5 0,26-3 0,-6-6 0,-6 2 0,11-4 0,-14 1 0,5 0 0,-5 4 0,-4-2 0,-5 5 0,-7 2 0,-2 0 0,-5 6 0,8 1 0,3-3 0,11 2 0,2-8 0,8 0 0,-8 1 0,4 0 0,-6-1 0,-3 1 0,-4 1 0,-2 2 0,-6 1 0,-1 3 0,0-3 0,-3 3 0,3-3 0,3 3 0,-2 0 0,3 0 0,-4 0 0,0 0 0,3 0 0,-2 0 0,3 0 0,-4 0 0,-3 0 0,2 0 0,-1 0 0,2 0 0,0 0 0,0 0 0,0-3 0,0 3 0,0-3 0,0 0 0,-3 3 0,3-3 0,-6 3 0,5 0 0,-3-3 0,1 3 0,1-3 0,-1 1 0,-1 1 0,4-2 0,-3 0 0,0 3 0,2-3 0,-1 0 0,-1 3 0,4-6 0,-6 6 0,4-6 0,-3 3 0,-2 0 0,4-2 0,-1 5 0,-1-5 0,3 4 0,-5-4 0,4 2 0,-4-2 0,4 1 0,-1 0 0,-1 0 0,3 1 0,-5-2 0,2 2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10.7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19 24575,'29'0'0,"-4"0"0,-10 0 0,1 0 0,-6 0 0,4 0 0,-4 0 0,2 2 0,0 2 0,0 2 0,3 0 0,-2 0 0,3 0 0,-1 1 0,2-1 0,2-2 0,1 2 0,-3-3 0,2 4 0,-3-1 0,0-2 0,3 2 0,-6-3 0,6 1 0,-6 1 0,3-4 0,-4 4 0,0-4 0,0 1 0,-3 1 0,0-3 0,1 5 0,-3-4 0,5 4 0,-3-5 0,-1 3 0,3-1 0,-5 1 0,4 3 0,-2-1 0,4-2 0,-1 2 0,2-4 0,-1 2 0,0-3 0,3 0 0,-2 0 0,3 0 0,-1 0 0,-2 0 0,3 0 0,-4 0 0,-3 0 0,-1 0 0,3 0 0,-5 0 0,7-6 0,-6-1 0,1-5 0,-2 0 0,0-4 0,0 3 0,1-6 0,-1 6 0,0-2 0,0 3 0,0-1 0,0 4 0,-2 1 0,0 0 0,-1 34 0,0-18 0,-3 28 0,-1-24 0,-1 0 0,2 0 0,0-5 0,0-2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12.1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14.6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0 144 24575,'42'0'0,"1"0"0,-13 0 0,4 0 0,-1 0 0,-3 0 0,3 0 0,-4 0 0,0 0 0,-8 0 0,2 0 0,-6 0 0,-4 0 0,5 0 0,-8 0 0,6 0 0,-4 0 0,4 0 0,-3 0 0,6 0 0,-3 0 0,4 0 0,0 0 0,-1 0 0,5 0 0,-3 0 0,7 0 0,-3 0 0,4 0 0,0 0 0,-5 0 0,4 0 0,-10 0 0,5 0 0,-10 0 0,6 0 0,-7 0 0,4 0 0,-4 0 0,0 0 0,0 0 0,4 0 0,4 0 0,1 0 0,7-3 0,-3 2 0,4-5 0,-5 5 0,4-6 0,-7 7 0,3-7 0,0 7 0,5-6 0,2 5 0,-2-5 0,-5 5 0,0-5 0,-3 5 0,3-5 0,-1 5 0,2-5 0,4 2 0,-4-3 0,3 0 0,-3 0 0,0 3 0,2-3 0,-6 6 0,3-5 0,-4 5 0,-4-4 0,0 4 0,-1-5 0,-2 6 0,3-3 0,-1 3 0,4-3 0,-2 2 0,3-1 0,-3-1 0,3 2 0,0-2 0,-1 3 0,1-3 0,0 2 0,-4-2 0,0 3 0,-1 0 0,-5-2 0,5 1 0,-6-1 0,3 2 0,4 0 0,-3 0 0,2 0 0,1 0 0,-3 0 0,6 0 0,-6 0 0,2 0 0,3 0 0,-8 0 0,4 0 0,-9 0 0,3 0 0,3 0 0,-2 0 0,2 0 0,-3 0 0,0 0 0,3 0 0,-3 0 0,3 0 0,-3 0 0,1 0 0,1 0 0,-1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18.2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1 160 24575,'31'0'0,"-3"0"0,-8 0 0,4 0 0,-3 0 0,11 0 0,-10 0 0,7 0 0,-6 0 0,2 0 0,0 0 0,-1 0 0,0 0 0,-3 0 0,3 0 0,-1 0 0,-5 0 0,5 0 0,-3 0 0,-2 0 0,5 0 0,-11 0 0,4 0 0,-4 0 0,0 0 0,-3 0 0,0 0 0,1 3 0,-3-3 0,5 5 0,-6 1 0,0 0 0,1 2 0,-1-1 0,3-3 0,-1 3 0,-1-1 0,0 0 0,0 2 0,-1-3 0,2 1 0,-2-1 0,3 4 0,0-2 0,-3 4 0,3-5 0,-3 6 0,-1-6 0,1 2 0,-3 1 0,2-3 0,-5 5 0,6 1 0,-6 0 0,3 3 0,-3-6 0,0 2 0,0-1 0,0-1 0,0 2 0,0-3 0,0 1 0,-16-12 0,6-2 0,-17-10 0,10-2 0,-8-2 0,2-3 0,-2 4 0,4 1 0,1 3 0,0 1 0,4 0 0,-3 3 0,6 1 0,-3 3 0,4 0 0,0-1 0,-4 1 0,3 3 0,-6-3 0,6 2 0,-6-2 0,6 2 0,-6-2 0,6 5 0,-3-4 0,4 4 0,3-4 0,1 4 0,0-1 0,-1-1 0,-2 3 0,2-5 0,42 2 0,-4 0 0,49 0 0,-13 3 0,25 0-776,4 0 776,-41 0 0,1 0 0,0 0 0,0 0 0,1-2 0,-2-1-28,29 2 28,5-4 0,-22 1 0,0 3 0,-3-3 0,-21 4 0,-3 0 0,-13 0 774,-1 0-774,-8 0 30,0 0-30,-4 0 0,0 2 0,-3 2 0,3 2 0,0 0 0,5 0 0,2 1 0,1-1 0,4-2 0,-3 2 0,3-6 0,-8 6 0,0-5 0,-4 4 0,-3-2 0,-1 0 0,-2 7 0,-3-3 0,-1 4 0,12-9 0,3-11 0,23-7 0,7-10 0,17-5 0,6 2 0,13-5 0,-21 11 0,11 0 0,-26 6 0,4 4 0,-12 1 0,-13 5 0,-6 3 0,-8 2 0,-3 2 0,-1 0 0,-19 15 0,-3-4 0,-21 13 0,-10-4 0,-8 2 0,-16 6 0,-1 0 0,-7 1 0,17-7 0,-6 1 0,24-7 0,-8 0 0,19-4 0,6-2 0,10-3 0,6-2 0,0-1 0,32-2 0,-1-2 0,36 0 0,-11 0 0,-1 0 0,2-4 0,-7 0 0,4-4 0,-5 3 0,-11-1 0,-8 5 0,-6-2 0,-6 3 0,0 0 0,-25 15 0,5-5 0,-18 10 0,5-7 0,-1-2 0,-4 0 0,4 2 0,1-5 0,11 1 0,1-3 0,6-3 0,53-27 0,-3 5 0,42-23 0,-10 14 0,-23 6 0,14-1 0,-26 11 0,5 0 0,-21 5 0,-5 3 0,-11 1 0,-34 12 0,7 0 0,-34 9 0,17-3 0,-4 5 0,-5-3 0,8 1 0,-7 2 0,13-5 0,-3 0 0,11-2 0,-1-6 0,13 2 0,-2-3 0,7-1 0,-1 1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22.4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354 877 24575,'0'31'0,"5"2"0,0-13 0,0 10 0,4-10 0,-4 4 0,4-10 0,-4-1 0,-1-4 0,-4-33 0,0-6 0,0-40 0,0-1 0,0-17-415,0-11 415,0 23 0,-3 25 0,0 0 0,1-24 0,-10-7 0,11 5 0,-10 16 0,10 13 0,-5 4 0,6 18 0,0 7 0,0 5 415,0 6-415,0 45 0,0-10 0,0 47 0,6-13 0,1-5 0,6 28 0,-7-33 0,1 24 0,-2-28 0,1 5 0,0-13 0,4-2 0,-5-16 0,0-3 0,3-9 0,-4-5 0,13-8 0,6-20 0,10-17 0,3-14 0,-6 1 0,-1 1 0,-6 1 0,0 5 0,-1 2 0,-5 13 0,-2 2 0,-6 14 0,0-2 0,-4 17 0,-1 31 0,-4 10 0,0 27 0,-12 2 0,4-13 0,-15 3 0,10-7 0,-8-11 0,9 3 0,-3-18 0,10-7 0,-3-6 0,3-8 0,-4-1 0,-10-35 0,0-4 0,-8-23 0,-4-9 0,11 19 0,-10-27 0,11 19 0,-6-13 0,1 15 0,6 8 0,2 9 0,6 11 0,5 2 0,-3 10 0,7 0 0,-7 10 0,-6 24 0,-3 5 0,-3 31 0,-3-2 0,-2 15 0,4-14 0,-9 20 0,17-19 0,-10 6 0,10-10 0,-3-19 0,6-3 0,1-15 0,0-6 0,0-5 0,0-13 0,-6-13 0,2-26 0,-4-16 0,4-23 0,5 6 0,2 1 0,6 4 0,0 13 0,0-6 0,0 21 0,0 4 0,0 18 0,0 7 0,0 5 0,4 10 0,8 0 0,-2 8 0,7 10 0,-7 7 0,1 23 0,0 4 0,1 13 0,0 0 0,0-1 0,-5 1 0,-1 0 0,-6-7 0,0-2 0,0-19 0,0 3 0,0-20 0,0 2 0,0-9 0,0-1 0,0-32 0,0-6 0,0-25 0,5 3 0,1-1 0,10 7 0,-3 0 0,7 8 0,-4 7 0,0 6 0,2 4 0,-3 8 0,4 3 0,-5 5 0,4 1 0,-4 4 0,5 0 0,0 0 0,-1 4 0,8 12 0,-9 6 0,9 16 0,-8 8 0,-1 1 0,1 12 0,-7-13 0,1 6 0,-1-7 0,0-6 0,-5-7 0,-2-8 0,0-10 0,-3-1 0,7-8 0,1-23 0,3-15 0,14-18 0,-12-1 0,14 5 0,-11 2 0,1 0 0,2 6 0,-8 2 0,2 11 0,-4 6 0,-1 7 0,-4 4 0,2 5 0,-2 27 0,4-2 0,-4 30 0,0-13 0,0 14 0,-4 2 0,5 0 0,-6-2 0,0-13 0,0-2 0,0-12 0,0 0 0,0-11 0,0-1 0,9-64 0,-1 14 0,9-60 0,-5 26 0,1 7 0,-1-11 0,6 19 0,0-5 0,0 9 0,-2 18 0,-6 4 0,-1 15 0,0 2 0,-1 8 0,1 1 0,0 32 0,-4-8 0,5 31 0,-9-12 0,4 6 0,-5 7 0,0-5 0,0 12 0,0-5 0,0-1 0,0-1 0,0-7 0,0-16 0,0 6 0,4-20 0,-3 5 0,7-11 0,-3-5 0,4-18 0,1-16 0,1-11 0,8-26 0,-1 11 0,2-5 0,3 1 0,-6 13 0,2-5 0,-4 19 0,-5 2 0,-1 17 0,0 1 0,0 8 0,-1 1 0,-3 22 0,-1-6 0,-4 22 0,0-9 0,0 6 0,0 0 0,0-5 0,0-2 0,0-10 0,0-1 0,0-4 0,0-1 0,0-35 0,0 9 0,0-32 0,0 19 0,0 5 0,0 2 0,0 10 0,3 4 0,-2 42 0,3-3 0,-4 26 0,0-12 0,0-10 0,0 4 0,0-12 0,0 0 0,0-7 0,0-3 0,0-2 0,0-5 0,0 1 0,0 3 0,0-2 0,0 2 0,0-4 0,0 1 0,0 3 0,0-2 0,0 2 0,0-4 0,0 1 0,0 3 0,0-2 0,0 2 0,0-4 0,0 1 0,0 3 0,0-2 0,0 2 0,0-4 0,0 1 0,-4-1 0,-1 1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24.3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25.0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54.9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0 240 24575,'50'-4'0,"2"-4"0,-1-6 0,6-3 0,6-1 0,0 0 0,-15 5 0,11-4 0,-22 8 0,13-7 0,-16 8 0,0-3 0,-10 7 0,4-3 0,-3 3 0,4 0 0,0-2 0,0 2 0,4-4 0,2 1 0,-1 2 0,4-2 0,-8 6 0,3-5 0,-8 5 0,3-6 0,-7 6 0,-1-2 0,-1 0 0,-6 3 0,6-3 0,-6 3 0,0-3 0,0 2 0,-6-1 0,4 2 0,-5 12 0,-6-6 0,-3 12 0,-15-4 0,0 0 0,-12 8 0,4-3 0,-9 4 0,-7 6 0,-4-3 0,-6 4 0,1-5 0,-6 6 0,14-9 0,-8 7 0,17-13 0,-1 2 0,2-3 0,8-1 0,1-3 0,10-2 0,2-3 0,7-1 0,32-2 0,0 0 0,37-11 0,-12 2 0,-1-6 0,-2 3 0,-9 1 0,0 0 0,-11 1 0,-5 3 0,-11 1 0,2 0 0,-9 3 0,3-3 0,-34 3 0,15 0 0,-21-5 0,25 3 0,3-3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25.7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26.6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27.6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28.5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29.4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31.6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35.4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38.0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21.5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23.6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55.9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24.9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26.7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27.7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28.3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28.9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29.3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30.8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31.4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33.8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35.2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00.6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1 236 24575,'0'31'0,"0"-8"0,0-8 0,0-6 0,0 0 0,0 2 0,0-2 0,0 0 0,0 3 0,0-6 0,2 5 0,-1-2 0,4 0 0,-4 1 0,4-1 0,-5-1 0,3 3 0,-1-3 0,1 1 0,3 1 0,-3-4 0,2 4 0,0-4 0,-1 2 0,3 0 0,-4-2 0,7 0 0,-5-23 0,2 7 0,-7-19 0,0 16 0,3-6 0,-3 6 0,3-6 0,-3 6 0,0-6 0,3 3 0,1-1 0,-1 2 0,3 2 0,-6 1 0,6 0 0,-6 3 0,6 0 0,-3 1 0,2-1 0,-2 1 0,3-1 0,-3-2 0,2 4 0,0-4 0,-2 3 0,2 2 0,-4 26 0,4-8 0,-1 28 0,3-19 0,0 7 0,-3-7 0,2 6 0,-2-6 0,3 3 0,-1-7 0,0-2 0,1 1 0,-1-6 0,0 4 0,-1-7 0,1 1 0,2 0 0,-2-5 0,4 2 0,-1-5 0,-1 0 0,3-5 0,3-10 0,5-8 0,4-12 0,5-2 0,2-9 0,-1 12 0,-1-10 0,-5 16 0,-4-2 0,-2 9 0,-4 5 0,-4 7 0,-1 0 0,-2 4 0,-1 25 0,-2-4 0,0 27 0,-3-13 0,0 8 0,0-3 0,0 4 0,0 0 0,0-5 0,0-4 0,0-10 0,0-4 0,0-4 0,0-3 0,0-1 0,12-29 0,1 1 0,19-38 0,0 3 0,6-12 0,6-7 0,-11 21 0,7-5 0,-15 22 0,-2 4 0,-5 4 0,-8 14 0,-1 2 0,-4 9 0,1 36 0,-3-11 0,-1 45 0,-2-39 0,0 20 0,0-18 0,0 5 0,-3-2 0,-1-8 0,-3-1 0,3-8 0,-1-3 0,4-5 0,-1 0 0,11-31 0,7 7 0,8-32 0,3 12 0,-9 6 0,5-4 0,-4 8 0,-1 3 0,-4 2 0,-5 12 0,-4 1 0,3 5 0,-4 26 0,1-7 0,-5 29 0,0-9 0,-3 0 0,-5 2 0,0-9 0,-2 0 0,3-4 0,3-5 0,-2-4 0,5-7 0,-1-1 0,12-38 0,3 11 0,7-30 0,2 18 0,-3 0 0,1 1 0,-3 7 0,-6 4 0,0 9 0,-5 2 0,3 5 0,-4 24 0,-2-6 0,0 24 0,-3-14 0,0 0 0,0-1 0,0-5 0,0-2 0,2-2 0,-1-6 0,2 0 0,6-4 0,0-10 0,12-5 0,-10-10 0,5-1 0,-6 1 0,3 4 0,0 0 0,-4 4 0,-1 5 0,-2-1 0,2 8 0,-4 19 0,1-4 0,-5 14 0,0-13 0,0-7 0,0-1 0,0-2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38.1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39.8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48.6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137 396 24575,'0'-31'0,"0"3"0,0 16 0,0-4 0,0 3 0,0-2 0,0 3 0,3-1 0,0 4 0,0-2 0,2 4 0,-2-4 0,3 5 0,2-3 0,5 0 0,3 2 0,4-6 0,0 6 0,4-6 0,10 1 0,2-4 0,13 0 0,-4-1 0,11 0 0,-14 1 0,7 3 0,-14-1 0,-1 5 0,-5-2 0,-5 7 0,-10-1 0,-2 4 0,-7-1 0,-29 2 0,7 0 0,-21 3 0,10 1 0,3 3 0,-4 0 0,0 0 0,4 0 0,-3 3 0,7-2 0,-3 5 0,4-6 0,4 5 0,-3-5 0,6 2 0,-3 0 0,4-2 0,0 2 0,-4 0 0,3-2 0,-2 4 0,-1-4 0,3 2 0,-3 0 0,4-2 0,0 2 0,0-3 0,3-1 0,-3 1 0,6-2 0,-2 1 0,0-2 0,-1 2 0,0-2 0,-4 5 0,6-7 0,-7 7 0,8-5 0,-3 3 0,-1-1 0,3-2 0,-3 2 0,2-2 0,2 2 0,-5 1 0,5-1 0,-2 1 0,2 2 0,1 0 0,2 1 0,-5 1 0,7-4 0,-4 4 0,33-17 0,7-3 0,47-23 0,-1 3-728,11-2 728,-44 15 0,1 0 0,45-16 0,-12 5 0,12-5 0,-33 18 0,9-5 0,-32 9 0,4 3 0,-24 4 0,4 1 0,-10 3 728,-7 0-728,-39 11 0,-1 4 0,-11 3 0,-4 3 0,-13 8 0,14-3 0,-1 0-420,-24 9 420,29-9 0,1-1 0,-23 6 0,-2 5 0,27-15 0,-7 4 0,18-9 0,6-2 0,9-8 420,10 0-420,28-15 0,19-5 0,51-21 0,-36 13 0,3-2-492,12 0 0,3-1 0,8-4 0,2 1 417,9 1 1,-1 1 74,-19 7 0,-1 0 0,18-4 0,-6 3-559,3 2 559,-26 4 0,-2 1 0,7 3 0,4 0 0,-28 6 0,-12 4 0,-17 0 983,-66 20 0,6-3-940,0 0 0,-2 1 581,-9 4-624,-3 4 0,15-8 0,-10 3 0,15-5 0,2-4 0,14-2 0,1-3 0,8-1 0,3 0 0,5 0 0,2-3 0,-2 4 0,2-3 0,-5 4 0,2 0 0,-3 2 0,0 2 0,2 0 0,-1 0 0,4 0 0,-5 0 0,6-3 0,-3 3 0,1-6 0,1 6 0,-2-6 0,1 3 0,-2-4 0,-5 2 0,2-1 0,-6-3 0,-2 0 0,-4 0 0,-8-2 0,-2 2 0,-4-3 0,-5 0 0,4 0 0,-5 0 0,6 0 0,5 0 0,0 0 0,9 0 0,5-2 0,4-2 0,7-5 0,0 3 0,3-3 0,1 1 0,1 2 0,2-8 0,-1 7 0,3-4 0,-3 0 0,1 5 0,1-7 0,-1 4 0,2-2 0,0 2 0,-3-3 0,2 6 0,-4-8 0,4 7 0,-4-7 0,4 8 0,-4-5 0,1 2 0,1-3 0,1 3 0,-1 1 0,3-1 0,-3 1 0,1-2 0,1 0 0,-1 1 0,2 1 0,0-3 0,0 2 0,0 0 0,0-2 0,0 2 0,0 0 0,0-2 0,0 3 0,2-2 0,-1 0 0,3 4 0,-3-5 0,-17 26 0,6-10 0,-15 23 0,13-15 0,-5 7 0,3-4 0,-3 1 0,0 3 0,4-3 0,-4 0 0,7 2 0,-2-9 0,5 5 0,-1-9 0,4 3 0,5-32 0,2 16 0,0-22 0,-1 24 0,-2-1 0,3-10 0,-3 8 0,3-8 0,-3 8 0,0 1 0,3-4 0,0-1 0,0 2 0,0 0 0,-3 2 0,-12 4 0,6 1 0,-9 6 0,7 5 0,4-2 0,-3 2 0,1 0 0,0-2 0,-2 4 0,2-4 0,3 2 0,-4 0 0,3 1 0,-4-1 0,3 3 0,-1-8 0,1 7 0,-1-4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51.9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0 245 24575,'46'0'0,"-4"0"0,-13 0 0,5 0 0,-8 0 0,11 0 0,-11 0 0,7 0 0,-4 0 0,4 0 0,-3 0 0,-1 0 0,4 0 0,-11 0 0,10 0 0,-7 0 0,4-4 0,-4 4 0,3-4 0,-8 4 0,8-3 0,-7 2 0,3-2 0,-4 0 0,4 2 0,1-2 0,-1 0 0,4 3 0,-7-6 0,7 2 0,-3-3 0,0 3 0,3-3 0,-8 3 0,8-3 0,-7 0 0,7 0 0,-7 3 0,19-9 0,-12 8 0,14-9 0,-17 7 0,3 0 0,-7 0 0,3 0 0,-5 0 0,1 1 0,0-1 0,-4 3 0,7-2 0,-5 2 0,10 0 0,-7-2 0,6 6 0,-2-7 0,0 7 0,3-7 0,-3 3 0,0 0 0,3 1 0,-8 0 0,4 2 0,1-5 0,-3 2 0,3 1 0,-9 0 0,3 0 0,-2 2 0,-1-2 0,0 0 0,-7 3 0,2-3 0,-5 3 0,5 0 0,-3 0 0,1 0 0,1 0 0,-6 12 0,1-6 0,-14 12 0,-2-8 0,-13 4 0,-6-3 0,-9 3 0,-12 0 0,-7 3 0,-11 2 0,15-6 0,-12 4 0,14-7 0,-6 6 0,2-6 0,11 2 0,5-5 0,7-2 0,4 1 0,4-5 0,4 2 0,6 0 0,-1-3 0,3 3 0,-6 0 0,6-2 0,-3 4 0,7-4 0,-2 2 0,4-3 0,51 0 0,-21 0 0,52 0 0,-29 0 0,11 0 0,6 0 0,-15-4 0,6 4 0,-14-4 0,6 1 0,-11 2 0,-6-2 0,-10 3 0,-5 0 0,-2 0 0,-7 0 0,5-3 0,0-2 0,0-2 0,5-1 0,2-2 0,13 2 0,9-7 0,12-2 0,-9 3 0,7-2 0,-15 5 0,-3 3 0,-3 0 0,-12 2 0,-3 6 0,-5-3 0,0 3 0,1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54.2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22T12:49:41.9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0,'47'0,"-5"0,-22 0,1 0,-6 0,4 0,-3 0,-1 0,14 0,-17 0,17 0,-19 0,9 0,-3 0,4 0,6 0,-4 0,4 0,1 0,-6 0,11 0,-10 0,5 0,-7 0,0 0,1 0,-1 0,-4 0,3 0,-4 0,1 0,2 0,-4 0,1 0,2 0,-3 0,5 0,-5 0,4 0,-4 0,4 0,-3 0,2 0,-2 0,3 0,1 0,-4 0,4 0,1 0,1 0,-1 0,-1 0,-9 0,9 0,-4 0,5 0,-5 0,3 0,-4 0,1 0,2 0,-2 0,0 0,3 0,-4 0,1 0,2 0,-2 0,3 0,-4 0,4 0,-4 0,5 0,-5 0,3 0,-2 0,3 0,-4 0,0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22T12:49:50.1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1371,'38'-40,"-8"2,-5 21,-13-4,14 5,-15-4,8 9,-8-9,4 9,-1-4,2 6,0-6,-2 4,1-4,0 0,5 4,-4-9,4 9,-5-8,6 7,-1-7,1 3,-1 0,0-4,1 9,-1-4,1 0,-6 4,-1-3,1 4,-5 0,8 1,-7-1,2 1,0-5,-3 8,8-10,-8 9,8-7,-7 5,8-6,-9 4,5-3,-1 4,-4 1,5-1,3-4,-7 4,8-4,-5 4,-4 0,9 0,-8 1,8-2,-4 2,1-1,3-1,-4 1,1 1,-2-1,-5 0,6 1,-5-1,4 0,0 1,-3-1,8 0,-9 0,5 1,-1-1,-4 0,9-4,-8 3,8-4,-3 5,-1 0,4 0,-3 0,-1-5,5 4,-4-4,-1 5,4-5,-8 5,17-10,-15 5,10-1,-8 1,-5 6,5-1,-1 0,1-4,6 2,-6-2,4 4,-3-5,4 4,1-4,-6 5,-1 0,0 5,-3-3,8 2,-9-3,10-2,-5 6,0-4,5 4,-5-1,1-2,3 7,-4-4,15 1,-8 3,3-4,-6 5,-9 0,10 0,-6 0,6 0,-5 0,3 0,1 0,-3 0,7 0,-12 0,8 0,0 0,-2 0,1 0,-4 4,0 1,4 0,-3 4,-2-4,0 4,-2 4,2 2,-8-1,3-1,-3 1,5 0,-5 0,3 4,-3-8,4 7,0-6,1 6,-1-3,-4 1,3 2,-7-3,3 1,-4 2,0-2,0 3,0-4,0 4,4-4,-3 1,4 2,-1-3,-3 1,7 2,-7-3,7 1,-7 2,7-2,-7-1,3 3,-4-1,0-2,0 4,0-2,0-2,0 4,0-3,0-1,0 4,0-4,0 4,0-3,0 2,0-3,0 10,0-9,0 4,-4-5,3 1,-8 0,8 3,-7-8,2 14,-4-8,0 4,0-1,-5-4,4 6,-4-1,0 1,4-6,-8 4,8-8,-8 8,8-9,-8 5,8-6,-8 1,4 0,-12 6,5-5,-10 5,10-5,-4-1,-1 1,-1 0,-5-5,5 3,-11-8,9 9,-10-9,-1 4,6 0,-5-4,6 9,0-8,1 7,5-3,-4 0,10-1,-11 0,11-4,-10 9,10-9,-4 4,5 0,1-4,-1 3,1 1,-1-4,-5 9,9-9,-9 4,11-1,-15-3,7 9,-6-9,8 3,6-4,-9 0,13 0,-8 0,1 0,6 0,-11 4,8-3,-5 3,5-4,-9 5,12-4,-6 4,4-5,-6 4,-2-3,3 4,-1-5,5 4,-6-2,6 2,-5-4,5 0,-6 0,6 0,-11 0,9 5,-15-4,4 3,-5-4,-1 5,0-4,1 9,-1-8,6 3,2-5,10 0,-3 0,4 0,0 0,-3 0,3 0,1 0,-4 0,4 0,-1 0,-3 0,8-13,1 2,4-8,5 0,0 9,19-14,-6 7,23-4,-9 1,7 2,-1-4,1-1,-1 1,1-1,-1 6,1-5,0 5,-1-6,-5 6,-2-3,0 8,-4-3,4 0,-5 3,-1-2,1 3,-1 1,0 0,1-5,-6 4,4-4,-3 5,4 0,-4 0,3-1,-9 2,4-1,1 0,-5 1,9-1,-8 0,8 0,0-4,-2 3,1-3,-4 4,-3 1,7-1,-8 1,4-1,0 0,-4 1,9-1,-4 0,-1 1,1 3,-2-6,1 6,1-8,-2 5,1-1,2 0,-1 0,4 0,-3 0,-1 0,-1 0,0 0,-3 1,8-1,-8 0,8 0,-9 0,9 5,-8-3,3 2,-1-3,2 0,-1 3,3-2,-6 3,6-4,-3-1,1 5,2-3,-7 2,13 1,-12-3,8 7,-6-7,2 2,0 1,3-4,1 3,-3 1,7-4,-12 8,3-8,4 4,-6-1,6-2,-5 3,2 0,4-4,-4 8,-1-7,3 3,-6 0,12 0,-13 1,8 3,-3-7,-1 3,4-1,-4 2,0 4,4 0,-4 0,5 0,-5 0,3 0,-6 13,-2-2,-5 7,-4 0,0-4,0 5,0 0,0-5,-4 10,-2-13,-3 7,-4-4,2-4,-2 7,3-6,-4-2,-1 3,-5-5,5 6,1-7,-1 2,0-2,-1 0,-3 3,8-8,-12 8,11-4,-11 0,7 3,-4-6,-1 7,1-8,-7 8,5-3,-10 0,10 3,-4-3,5 0,1 3,-1-8,5 7,2-7,0 8,-1-4,0 5,1-1,1 0,-2-3,0 2,-2-3,6 4,-6 0,6 1,-6-1,2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22T12:50:01.21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1,'48'0,"-8"0,-25 0,9 0,20 0,-14 0,6 0,-22 0,-4 0,13 0,-6 0,7 0,-3 0,-1 0,1 0,-1 0,0 0,1 0,5 0,-4 0,4 0,0 0,-4 0,5 0,-7 0,-5 0,5 0,-1 0,-2 0,6 0,-8 0,1 0,3 0,0 0,-2 0,6 0,-8 0,1 0,3 0,-3 0,4 0,0 0,1 0,-1 0,-4 0,3 0,0 0,3 0,2 0,-8 0,3 0,-4 0,1 0,3 0,0 0,3 0,-3 0,0 0,-3 0,4 0,1 0,-1 0,1 0,-1 0,-5 0,5 0,-6 0,1 0,4 0,-5 0,1 0,4 0,-5 0,6 0,-5 0,4 0,-4 0,0 0,2 0,-2 0,3 0,-4 0,4 0,-4 0,5 0,-5 0,3 0,-2 0,3 0,-3 0,2 0,-3 0,5 0,-5 0,4 0,-4 0,4 0,-3 0,2 0,-3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22T12:50:11.35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93 388,'40'-6,"-10"-2,-22 7,1-3,9 0,-2-1,1-1,-4-2,-2 3,10-5,-9 5,5-3,-4 3,-2-5,6-3,-7 2,4-2,-1-1,-3 4,3-4,1 5,-4 0,7-5,-6 4,2-4,1 9,-3-3,7-2,-3 0,0 0,-1 1,-1 4,-3-4,8 4,-4-4,1 4,2 0,-7-3,13 2,-12 1,12-5,-12 9,3-8,4 8,-6-7,10 3,-7 0,0 1,3-1,-3 4,-1-7,3 7,-2-3,3 4,-3 0,2 0,-3 0,5 0,-5 0,4 0,-4 0,4 0,-3 4,2 1,-7 4,8 5,-8-4,-1 3,4 0,-7-2,3 6,-1-3,-3 1,4-2,1 0,-1 2,0-1,0 4,-4-8,8 7,-7-6,7 2,1 0,-4-7,7 11,-7-11,4 7,-1-4,-3 1,8 3,-8-3,3-1,1 0,0 0,-4 1,7 8,-11-8,3 3,3 0,-6 2,4-1,-2 4,-3-4,0 0,-1 4,0-4,-3 0,3 4,-4-4,0 5,0-5,0 3,0-2,0 3,0-4,-4 4,-5-4,-1-4,-9 3,8-8,-8 6,9-2,-10 1,10-1,-10 1,10-4,-5 2,1-2,3 3,-12 1,11-5,-6 0,4 3,4-6,-9 6,5-3,-7 0,2 0,3 0,-3-1,8-2,-8 7,4-8,0 7,-4-7,9 3,-9 1,0-4,3 3,-8-4,9 0,-6 0,1 0,-1 0,1 0,4 0,-3 0,3 0,1 0,-4 0,4 0,1 0,-4 0,4 0,-1 0,-3 0,4-4,-1-2,-2-7,6 2,-7 2,7 1,-7 3,3-5,0 5,-2-3,-3 2,4 1,-7 0,12 5,-7-4,-2-2,5 1,-9 0,9 5,-1 0,-3 0,3 0,0 0,-3 0,4 0,0 0,-3-4,4 3,-1-7,2-1,8-6,0-4,5 5,0-4,0 3,0 1,0-4,0 4,0-1,0-3,0 4,0-1,0-2,0 2,-4 0,-9 2,1 4,-5-1,7 1,-3-5,-2 8,1-2,-4 8,3 0,1 0,-4 0,8 12,-4-1,9 8,1-2,4-7,0 12,0-11,0 11,12-12,-5 3,15-8,-12 4,7-8,-2 7,-1-3,4 0,-7 3,8-7,1 3,1-4,3 5,-3-4,-1 4,-4-5,3 0,-4 0,6 0,-1 0,-4 0,3 0,0 0,-2 0,1 0,-5 0,2 0,3 0,-4 0,4 0,-4 0,5 0,-5 0,8-5,-10 0,11-1,-7-3,4 4,-5-1,5-3,-10 3,4-4,4 1,-7 0,6 4,-3-8,-4 7,3-8,1 1,-4 2,3-6,-8 6,3-2,-2-5,-1 7,3-7,-3 4,0 0,3-1,2-2,0 6,4-7,0 7,-3-4,8 0,-4 4,6 1,-6 1,-1 8,0-7,0 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22T12:50:17.33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1 239,'0'40,"0"-6,0-25,0 5,0 5,0-3,0 2,0-5,0 1,0 5,4-5,1 4,4-8,0 7,1-7,-1 4,0-1,0-3,0 8,1-4,-5 0,3 4,-3-4,0 1,3 2,-7-3,8 1,-8 2,7-3,-7 1,3 2,4-2,-6-1,11 3,-12-2,7-1,-3 3,4-6,0 6,-3-3,2 1,-3 2,0-2,3-1,-3 3,0-2,4-1,-4 3,4-2,-4-1,3 4,-3-8,5 7,-1-6,0 2,4 0,-2-3,6 4,-7-9,4 7,3-10,-6 6,11-8,-8 0,1 0,2 0,-3 0,5-4,-5-1,-1-8,-3 2,-1-7,0 8,0-8,1 4,-5-6,3 10,-7-8,7 8,-7-9,7 5,-7-4,8 7,-8-6,7 2,-7 1,7-4,-7 3,3 1,0-4,-3 4,7-1,-7-3,8 8,-8-8,7 4,-3-1,0-3,3 8,-3-8,5 4,-5-1,3-3,-3 8,4-3,1-1,-1 4,0-8,0 8,0-4,1 0,-1 4,4-8,-7 8,11-4,-11 1,7 7,-4-11,5 7,-4-5,3 2,-3 3,-1-3,4 2,-3-2,4 3,-5-3,0 2,4-6,-6 6,5-2,-3-1,1 8,4-11,-1 7,-3-5,4 2,-5 4,0-5,4 4,-2-4,-2 1,-1 2,-3-6,4 6,-4-7,4 4,-8-1,3-2,-4 2,0 0,-17 2,5 8,-16 1,13 4,-4 4,3 2,-4 4,-1 0,6 0,-5 0,10-1,-10-3,10 2,-5-3,2 4,2 1,-11 3,10-2,-6-2,4 4,4-7,-4 7,1-4,2 1,-6 3,10-3,-5 4,3-1,2-3,-9 8,9-8,-6 3,3 0,1-2,-4 6,2-11,-2 11,-1-11,8 7,-11-4,7 1,-5-1,-2 0,6-4,-2 7,-1-5,4 2,-8 3,8-10,-4 11,1-4,2-3,-2 10,-1-14,4 11,-8-8,8 4,-4 0,-4-4,7 4,-7-4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04.1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45 24575,'8'23'0,"-3"-3"0,0-14 0,-2-3 0,8 4 0,-2-6 0,2 4 0,-3-2 0,-1-3 0,5 3 0,-3-3 0,5 0 0,-5 0 0,0 0 0,2 0 0,-3 0 0,1 0 0,1 0 0,-1 0 0,-1 0 0,3 0 0,-3 0 0,0 0 0,3 0 0,-3 0 0,1 0 0,1 0 0,-1 0 0,-1 0 0,2 0 0,-1 0 0,-1 0 0,7 0 0,-5 0 0,9 0 0,-3 0 0,4 0 0,4 0 0,-3 0 0,-1 0 0,-1 0 0,-6 0 0,2 0 0,-3 0 0,-2 0 0,1 0 0,-5 0 0,5 0 0,-3 0 0,1 0 0,1 0 0,-1 0 0,-1 0 0,2 0 0,-1 0 0,-1 0 0,3 0 0,-3 0 0,1 0 0,1 0 0,-1 0 0,3-3 0,0 2 0,-3-4 0,2 4 0,-2-1 0,0 2 0,5-3 0,-7 3 0,4-3 0,-1 3 0,-3-3 0,6 3 0,-4-3 0,2 3 0,-2-2 0,3 1 0,-3-1 0,3 2 0,0-3 0,0 2 0,-3-1 0,2 2 0,-2 0 0,4 0 0,-1-3 0,0 2 0,3-1 0,-2-1 0,3 2 0,-1-4 0,-2 4 0,3-2 0,-4 3 0,0-3 0,0 2 0,3-1 0,-2-1 0,6 2 0,-6-1 0,6-1 0,-2-1 0,-1 0 0,3 1 0,-6 0 0,2 0 0,-2 0 0,-1 0 0,-3 3 0,2-3 0,-5 3 0,8-3 0,-7 0 0,4 3 0,-1-5 0,-3 4 0,7-2 0,-5 3 0,-1 0 0,3-2 0,-3 1 0,1-1 0,1 2 0,-1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22T12:50:48.14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0 1,'43'0,"-3"0,-29 0,3 0,4 0,-6 0,10 0,-8 0,1 0,2 0,-3 0,5 0,-5 0,4 0,-4 0,4 0,-3 0,2 0,-2 0,8 0,-7 0,2 0,-5 0,1 0,5 0,-5 0,4 0,-4 0,4 0,-3 0,2 0,-2 0,3 0,-4 0,4 0,-4 0,5 0,-5 0,3 0,-2 0,3 0,-3 0,2 0,-3 0,5 0,-5 0,3 0,-2 0,3 0,-3 0,2 0,-3 0,5 0,-5 0,4 0,-4 0,4 0,-3 0,2 0,-2 0,3 0,-4 0,4 0,-4 0,5 0,-5 0,3 0,-2 0,3 0,-4 0,4 0,-4 4,1-3,2 3,-3-4,5 0,-5 0,4 0,-4 0,4 0,-3 0,2 0,-3 0,5 0,-5 0,4 0,-4 0,4 0,-3 0,2 0,-2 0,3 0,-4 0,4 0,-4 0,5 0,-5 0,3 0,-2 0,3 0,-4 0,4 0,-4 0,5 0,-5 0,3 0,-2 0,3 0,-3 0,2 0,-3 0,5 0,-5 0,4 0,-4 0,4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22T12:51:05.65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729 1167,'-42'0,"7"0,20 0,5 0,-14 0,13 0,-8 0,5 0,-1 0,-4 0,4 0,-3 0,4 0,-1 0,-2 0,2 0,0 0,-2 0,2 0,1 0,-4 0,3 0,1 0,-4 0,4 0,-1 0,-3 0,4 4,-1-3,-2 8,6-4,-7 4,4 0,-1-4,-2 4,2-8,0 7,-2-7,6 7,-6-7,2 7,1 1,0 6,9-1,-3-1,6 5,-2-7,4 11,0-8,0 0,0 4,13-4,-6 0,10 0,-3-9,-4 3,11-3,-9 0,5 4,0-4,-5 0,9 3,-6-7,0 7,8-7,-11 7,6-7,-4 4,1-1,5-3,-5 3,4-4,-5 4,1-3,3 3,-4 0,1-3,2 7,-3-3,1 1,2 2,-7-3,8 4,-4 0,1-4,2 4,-7-4,8 0,-3 4,-1-4,10 0,-13 4,12-8,-12 3,7 0,-3-3,0 3,3 0,-3-3,-1 3,3 0,-2-3,-1 3,3 0,-2-3,-1 4,4-5,-4 0,4 0,-3 0,2 0,-3 0,5 0,-5 0,4 0,-4 0,4 0,-3 0,2 0,-2-5,-1 0,3-4,-6-1,2 1,0-4,-2 2,2-6,-4 6,0-2,1-1,-1-1,-4 1,3-4,-7 4,7-1,-3-3,1 8,2-8,-3 4,0-1,3-2,-3 2,0 0,0-2,-1 2,-3 1,7-4,-7 3,7 1,-7-4,3 4,-4-1,4-3,-3 4,8-1,-8-3,7 3,-7-1,3-1,-4-9,0-2,4-4,2 0,5 10,4-4,3-7,-2 9,6-15,-11 17,4 1,-5 6,-1 6,5-1,0 1,0 0,0-1,-5-3,0 2,4-2,-2 4,6 3,-3-2,1 3,2-5,-7 1,8 0,-4-1,1 5,2-3,-7 3,8-5,-8 1,3 0,1-1,0 1,0-1,0 1,4-1,-7 1,8 3,-5-3,-4 4,10 0,-1-4,-3 4,8 0,-14-4,9 8,1-7,-4 7,3-4,-5 5,0 0,7 0,-7 0,4 0,-3 0,-1 0,4 0,-4 0,5 0,-4 0,4 0,-4 0,0 0,2 0,-2 0,3 0,-4 0,4 0,-4 0,5 0,-5 0,3 0,-2-4,-1 3,3-8,-6 4,2-8,-4-2,0 5,-3-11,2 14,-7-15,7 7,-7 1,3-4,-4 3,0 1,0-4,0 4,0-1,-4-3,-5 8,-2-4,-2 5,3-4,-3 2,2-2,-2 3,-1 1,4-5,-8 4,8 1,-4 0,1 4,2-4,-6 3,2-2,1 3,-4-4,7 3,-6 2,2 4,1 0,-4 0,3 0,1 0,-4 17,12-9,-7 13,12-7,-7-4,3 7,0-2,-4-1,4 3,-4-2,4-1,-4 4,4-8,-4 7,-1-7,1 4,0-1,-1-3,-3 4,2-5,-2 0,-1 4,4-2,-4 2,5 0,0-2,-1 6,1-7,0 8,-1-4,1 0,-1 0,1-1,0-3,-1 8,1-4,4 0,-4 4,4-8,0 7,-7-2,9-1,-9 0,7-1,-5 1,5 1,-3 2,3-7,-1 8,-6-4,10 0,-11 0,8 3,0-6,-3 7,3-5,-5-3,5 8,-8-4,11 0,-10 4,7-4,-5-4,1 7,4-7,-4 4,0 4,3-8,-7 3,4 1,-1-4,-4 3,1 1,2-4,-2 3,-1-8,4 4,-8-4,8 4,-8 0,3 0,1 1,-4-1,8-4,-8 3,3-3,5 4,-7 1,7-1,-5 0,-2 0,6-4,-6 4,2-4,1 0,-4 3,3-3,1 0,-4 4,3-4,1 0,-4 3,4-7,-1 3,-3 0,4 1,-1 0,-2 4,1-8,1 3,-8 0,11 1,-6 0,4 4,3-8,-13 8,13-8,-8 7,2-7,5 3,-10 0,8-3,-1 3,-2 0,2-3,0 3,-2-4,2 0,1 0,-4 0,3 0,1 0,-4 0,4 0,-1 0,-3 0,4-4,3-9,3-3,8-3,0 2,0 6,0-6,8 2,-6 0,15-2,-11 6,7-2,0 3,-2-3,6 3,-11-4,11 5,-7-1,4 1,0 0,-1 3,1-6,1 10,-2-11,0 8,-3-4,8-1,-4 1,1 0,2-1,-7 5,8-3,-8-2,7 0,-6 1,2 0,0 4,2-8,-1 2,-1 2,-4-4,5 7,0-7,0 3,0 5,-1-3,-3-2,4 0,-1 1,-3-4,8 7,-8-4,3-2,1 6,0-8,0 5,0-1,-1 1,-3 0,8-1,-8 1,3 0,0-1,-2 1,6-5,-7 4,4-4,-1 5,-3 0,8-5,-8 8,3-6,1 2,-8 0,10-4,-6 5,1-1,5 1,-6-4,5 2,-2-2,-4 3,5-3,-4 2,3-2,0-1,-2 8,2-11,0 11,-2-3,2-4,0 7,-3-7,8 3,-8 1,3 0,1-1,-4 1,7-1,-6 1,2 0,0-1,-2 1,2-5,-4 4,4-3,-2 3,2 1,0-1,2 5,-1-3,3 7,-2-7,-1 6,4-6,-4 7,0-7,4 7,-4-8,0 8,4-7,-4 7,0-7,4 7,-59 9,34-5,-45 13,43-15,-1 7,-8-3,1 5,-3-1,1 2,3-2,1 1,-4 0,8 0,-8 0,8-1,-3 1,0 3,4-7,-8 10,8-9,-4 2,17-42,-1 23,7-31,0 35,-4 1,12-16,-6 13,3-14,-6 13,-3-1,8-3,-2 2,2-2,0-1,-2 8,6-10,-7 9,4-2,-1-4,-3 7,3-7,5 3,-7 5,7-3,-5 3,1-1,1-2,2 7,-3-7,1 7,2-8,-3 8,1-3,2 4,-2 0,3 0,-4 0,4 0,-4 0,5 0,-5 0,3 0,-2 0,3 0,-3 0,2 0,-3 0,10 0,-9 4,4 1,-6 1,-3 2,8-3,-8 4,7 0,-11 5,7-4,-12 7,7-2,-7-1,7 3,-7-2,3-1,-4 4,0-4,0 4,0-3,0 2,0-3,0 5,-9 0,2 1,-12 0,7 1,-14 6,1 3,-13 19,17-25,3 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22T12:51:09.70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1461 0,'-30'31,"8"-2,14-28,3 7,-13 5,11-2,-10 3,12-2,-9-6,0 7,3-3,-5-1,10 4,-8-3,5 4,-5-5,4 4,-4-2,5 2,-1 0,1-3,0 8,-1-8,1 8,0-4,3 0,-2 4,3-8,-4 7,-1-6,1 2,-1 0,1-3,0 8,-1-8,1 3,0 1,-1 0,5 1,-7 2,10-7,-15 8,11-8,-4 3,-2 5,6-11,-8 13,5-14,-1 8,-3-1,2-3,-2 4,-1-5,4 0,-4 4,1-2,7 2,-11-4,7 0,-5 1,2-1,-1 0,4 0,-8 5,8-8,-4 6,0-7,0 4,-1-3,-2 2,2-3,1 0,-4 3,3-3,1 0,-4 4,3-8,1 7,-4-3,8 4,-4 0,1 1,2-1,-6 0,6 0,-2 1,-1-1,4 0,-4 4,1-7,2 7,-6-4,6 1,-2 4,-1-1,4-3,-4 3,1-3,2-1,-6 0,6 0,-6-4,2 4,0-8,-2 3,2 0,1-3,-4 3,3-4,1 0,-4 0,4 0,-1 0,-3 0,4 0,-1 0,2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05.0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08.2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0 227 24575,'28'0'0,"3"0"0,-10 0 0,7 0 0,-7 0 0,6 0 0,-2 0 0,4 0 0,10-8 0,-12 3 0,15-10 0,-16 7 0,7-3 0,-4 4 0,-4-3 0,-5 5 0,-1-4 0,-9 6 0,5 0 0,-6-3 0,3 3 0,0 0 0,4-3 0,0 2 0,1 0 0,2-2 0,-7 6 0,1-6 0,-2 6 0,-4-3 0,3 3 0,-46 22 0,18-10 0,-34 14 0,24-13 0,-1 2 0,2 0 0,-5 0 0,15-3 0,-3-5 0,8 2 0,3-3 0,3 0 0,1 2 0,-1 0 0,2 1 0,-3-2 0,34-7 0,-9-5 0,26-3 0,-6-6 0,-6 2 0,11-4 0,-14 1 0,5 0 0,-5 4 0,-4-2 0,-5 5 0,-7 2 0,-2 0 0,-5 6 0,8 1 0,3-3 0,11 2 0,2-8 0,8 0 0,-8 1 0,4 0 0,-6-1 0,-3 1 0,-4 1 0,-2 2 0,-6 1 0,-1 3 0,0-3 0,-3 3 0,3-3 0,3 3 0,-2 0 0,3 0 0,-4 0 0,0 0 0,3 0 0,-2 0 0,3 0 0,-4 0 0,-3 0 0,2 0 0,-1 0 0,2 0 0,0 0 0,0 0 0,0-3 0,0 3 0,0-3 0,0 0 0,-3 3 0,3-3 0,-6 3 0,5 0 0,-3-3 0,1 3 0,1-3 0,-1 1 0,-1 1 0,4-2 0,-3 0 0,0 3 0,2-3 0,-1 0 0,-1 3 0,4-6 0,-6 6 0,4-6 0,-3 3 0,-2 0 0,4-2 0,-1 5 0,-1-5 0,3 4 0,-5-4 0,4 2 0,-4-2 0,4 1 0,-1 0 0,-1 0 0,3 1 0,-5-2 0,2 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10.7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19 24575,'29'0'0,"-4"0"0,-10 0 0,1 0 0,-6 0 0,4 0 0,-4 0 0,2 2 0,0 2 0,0 2 0,3 0 0,-2 0 0,3 0 0,-1 1 0,2-1 0,2-2 0,1 2 0,-3-3 0,2 4 0,-3-1 0,0-2 0,3 2 0,-6-3 0,6 1 0,-6 1 0,3-4 0,-4 4 0,0-4 0,0 1 0,-3 1 0,0-3 0,1 5 0,-3-4 0,5 4 0,-3-5 0,-1 3 0,3-1 0,-5 1 0,4 3 0,-2-1 0,4-2 0,-1 2 0,2-4 0,-1 2 0,0-3 0,3 0 0,-2 0 0,3 0 0,-1 0 0,-2 0 0,3 0 0,-4 0 0,-3 0 0,-1 0 0,3 0 0,-5 0 0,7-6 0,-6-1 0,1-5 0,-2 0 0,0-4 0,0 3 0,1-6 0,-1 6 0,0-2 0,0 3 0,0-1 0,0 4 0,-2 1 0,0 0 0,-1 34 0,0-18 0,-3 28 0,-1-24 0,-1 0 0,2 0 0,0-5 0,0-2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12.1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14.6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0 144 24575,'42'0'0,"1"0"0,-13 0 0,4 0 0,-1 0 0,-3 0 0,3 0 0,-4 0 0,0 0 0,-8 0 0,2 0 0,-6 0 0,-4 0 0,5 0 0,-8 0 0,6 0 0,-4 0 0,4 0 0,-3 0 0,6 0 0,-3 0 0,4 0 0,0 0 0,-1 0 0,5 0 0,-3 0 0,7 0 0,-3 0 0,4 0 0,0 0 0,-5 0 0,4 0 0,-10 0 0,5 0 0,-10 0 0,6 0 0,-7 0 0,4 0 0,-4 0 0,0 0 0,0 0 0,4 0 0,4 0 0,1 0 0,7-3 0,-3 2 0,4-5 0,-5 5 0,4-6 0,-7 7 0,3-7 0,0 7 0,5-6 0,2 5 0,-2-5 0,-5 5 0,0-5 0,-3 5 0,3-5 0,-1 5 0,2-5 0,4 2 0,-4-3 0,3 0 0,-3 0 0,0 3 0,2-3 0,-6 6 0,3-5 0,-4 5 0,-4-4 0,0 4 0,-1-5 0,-2 6 0,3-3 0,-1 3 0,4-3 0,-2 2 0,3-1 0,-3-1 0,3 2 0,0-2 0,-1 3 0,1-3 0,0 2 0,-4-2 0,0 3 0,-1 0 0,-5-2 0,5 1 0,-6-1 0,3 2 0,4 0 0,-3 0 0,2 0 0,1 0 0,-3 0 0,6 0 0,-6 0 0,2 0 0,3 0 0,-8 0 0,4 0 0,-9 0 0,3 0 0,3 0 0,-2 0 0,2 0 0,-3 0 0,0 0 0,3 0 0,-3 0 0,3 0 0,-3 0 0,1 0 0,1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5:55.6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20 139 24575,'35'0'0,"-1"0"0,-3 0 0,0 0 0,0 0 0,-6 0 0,5 0 0,-5 0 0,-4 0 0,2 0 0,-3 0 0,-5 0 0,8 0 0,-8 0 0,-1 0 0,9 0 0,-7 0 0,8 0 0,-5 0 0,-1 0 0,1 0 0,0 0 0,0 0 0,-5 0 0,4 0 0,-9 0 0,9 0 0,-8 0 0,7 0 0,-7 0 0,8 0 0,-4-4 0,0 3 0,4-4 0,-9 5 0,9 0 0,-8 0 0,7 0 0,-2 0 0,-1 0 0,4 0 0,-4-4 0,5 3 0,-1-7 0,7 6 0,-5-2 0,16-1 0,-9 4 0,10-9 0,0 9 0,-4-4 0,10 0 0,9 4 0,-15-8 0,7 8 0,-25-3 0,0 4 0,-5 0 0,-1 0 0,-4 0 0,-1 0 0,5 0 0,-4 0 0,3 0 0,-3 0 0,-1 0 0,5 0 0,-4 0 0,3 0 0,-3 0 0,-1 0 0,5 0 0,-4 0 0,3 0 0,-3 0 0,-1 0 0,5 0 0,-4 0 0,3 0 0,-3 0 0,-1 0 0,1 3 0,-39 7 0,12-4 0,-34 7 0,21-11 0,-7 7 0,6-8 0,-5 9 0,6-9 0,-1 4 0,1-1 0,6-3 0,-5 4 0,10-1 0,-10-3 0,10 8 0,-10-8 0,10 3 0,-10 0 0,10-3 0,-10 4 0,4 0 0,-5-4 0,6 3 0,-5-4 0,4 0 0,1 0 0,-5 0 0,10 0 0,-5 5 0,1-4 0,4 3 0,-10-4 0,10 0 0,-10 0 0,10 0 0,-5 0 0,6 0 0,0 0 0,1 0 0,3 0 0,-3 0 0,9 0 0,-18 0 0,15 0 0,-14 0 0,12 4 0,-5-3 0,0 3 0,0 0 0,0-3 0,0 4 0,0-5 0,0 4 0,5-3 0,-4 3 0,8-4 0,-3 0 0,5 0 0,-1 0 0,-8 0 0,6 0 0,-6 0 0,8 0 0,-4 0 0,3 0 0,-3 0 0,5 0 0,-1 0 0,-4 0 0,4 0 0,-4 0 0,5 0 0,-1 0 0,-3 0 0,47 0 0,-18 0 0,41 0 0,-27-5 0,0 4 0,0-3 0,0 4 0,-6 0 0,5 0 0,-10 0 0,4-5 0,-5 4 0,5-3 0,-4 4 0,4 0 0,1-5 0,-5 4 0,4-8 0,0 8 0,-4-3 0,5 0 0,-1 3 0,-4-3 0,4-1 0,-5 4 0,0-3 0,5-1 0,-4 4 0,4-3 0,-5-1 0,0 4 0,-5-3 0,4 0 0,-4 3 0,5-8 0,0 8 0,-5-3 0,4 4 0,-9-4 0,4 3 0,0-3 0,-3 4 0,16-4 0,-10 3 0,12-7 0,-10 6 0,1-6 0,0 7 0,-5-3 0,4-1 0,-4 4 0,5-3 0,0 0 0,0 3 0,5-3 0,-4-1 0,10 4 0,-5-8 0,6 8 0,0-3 0,0-1 0,-6 4 0,5-4 0,-10 1 0,4 3 0,1-3 0,3-1 0,4 4 0,-4-3 0,2 0 0,-10 2 0,4-2 0,-5 4 0,-5 0 0,-1 0 0,-4 0 0,-1 0 0,5 0 0,-4 0 0,3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18.2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1 160 24575,'31'0'0,"-3"0"0,-8 0 0,4 0 0,-3 0 0,11 0 0,-10 0 0,7 0 0,-6 0 0,2 0 0,0 0 0,-1 0 0,0 0 0,-3 0 0,3 0 0,-1 0 0,-5 0 0,5 0 0,-3 0 0,-2 0 0,5 0 0,-11 0 0,4 0 0,-4 0 0,0 0 0,-3 0 0,0 0 0,1 3 0,-3-3 0,5 5 0,-6 1 0,0 0 0,1 2 0,-1-1 0,3-3 0,-1 3 0,-1-1 0,0 0 0,0 2 0,-1-3 0,2 1 0,-2-1 0,3 4 0,0-2 0,-3 4 0,3-5 0,-3 6 0,-1-6 0,1 2 0,-3 1 0,2-3 0,-5 5 0,6 1 0,-6 0 0,3 3 0,-3-6 0,0 2 0,0-1 0,0-1 0,0 2 0,0-3 0,0 1 0,-16-12 0,6-2 0,-17-10 0,10-2 0,-8-2 0,2-3 0,-2 4 0,4 1 0,1 3 0,0 1 0,4 0 0,-3 3 0,6 1 0,-3 3 0,4 0 0,0-1 0,-4 1 0,3 3 0,-6-3 0,6 2 0,-6-2 0,6 2 0,-6-2 0,6 5 0,-3-4 0,4 4 0,3-4 0,1 4 0,0-1 0,-1-1 0,-2 3 0,2-5 0,42 2 0,-4 0 0,49 0 0,-13 3 0,25 0-776,4 0 776,-41 0 0,1 0 0,0 0 0,0 0 0,1-2 0,-2-1-28,29 2 28,5-4 0,-22 1 0,0 3 0,-3-3 0,-21 4 0,-3 0 0,-13 0 774,-1 0-774,-8 0 30,0 0-30,-4 0 0,0 2 0,-3 2 0,3 2 0,0 0 0,5 0 0,2 1 0,1-1 0,4-2 0,-3 2 0,3-6 0,-8 6 0,0-5 0,-4 4 0,-3-2 0,-1 0 0,-2 7 0,-3-3 0,-1 4 0,12-9 0,3-11 0,23-7 0,7-10 0,17-5 0,6 2 0,13-5 0,-21 11 0,11 0 0,-26 6 0,4 4 0,-12 1 0,-13 5 0,-6 3 0,-8 2 0,-3 2 0,-1 0 0,-19 15 0,-3-4 0,-21 13 0,-10-4 0,-8 2 0,-16 6 0,-1 0 0,-7 1 0,17-7 0,-6 1 0,24-7 0,-8 0 0,19-4 0,6-2 0,10-3 0,6-2 0,0-1 0,32-2 0,-1-2 0,36 0 0,-11 0 0,-1 0 0,2-4 0,-7 0 0,4-4 0,-5 3 0,-11-1 0,-8 5 0,-6-2 0,-6 3 0,0 0 0,-25 15 0,5-5 0,-18 10 0,5-7 0,-1-2 0,-4 0 0,4 2 0,1-5 0,11 1 0,1-3 0,6-3 0,53-27 0,-3 5 0,42-23 0,-10 14 0,-23 6 0,14-1 0,-26 11 0,5 0 0,-21 5 0,-5 3 0,-11 1 0,-34 12 0,7 0 0,-34 9 0,17-3 0,-4 5 0,-5-3 0,8 1 0,-7 2 0,13-5 0,-3 0 0,11-2 0,-1-6 0,13 2 0,-2-3 0,7-1 0,-1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22.4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354 877 24575,'0'31'0,"5"2"0,0-13 0,0 10 0,4-10 0,-4 4 0,4-10 0,-4-1 0,-1-4 0,-4-33 0,0-6 0,0-40 0,0-1 0,0-17-415,0-11 415,0 23 0,-3 25 0,0 0 0,1-24 0,-10-7 0,11 5 0,-10 16 0,10 13 0,-5 4 0,6 18 0,0 7 0,0 5 415,0 6-415,0 45 0,0-10 0,0 47 0,6-13 0,1-5 0,6 28 0,-7-33 0,1 24 0,-2-28 0,1 5 0,0-13 0,4-2 0,-5-16 0,0-3 0,3-9 0,-4-5 0,13-8 0,6-20 0,10-17 0,3-14 0,-6 1 0,-1 1 0,-6 1 0,0 5 0,-1 2 0,-5 13 0,-2 2 0,-6 14 0,0-2 0,-4 17 0,-1 31 0,-4 10 0,0 27 0,-12 2 0,4-13 0,-15 3 0,10-7 0,-8-11 0,9 3 0,-3-18 0,10-7 0,-3-6 0,3-8 0,-4-1 0,-10-35 0,0-4 0,-8-23 0,-4-9 0,11 19 0,-10-27 0,11 19 0,-6-13 0,1 15 0,6 8 0,2 9 0,6 11 0,5 2 0,-3 10 0,7 0 0,-7 10 0,-6 24 0,-3 5 0,-3 31 0,-3-2 0,-2 15 0,4-14 0,-9 20 0,17-19 0,-10 6 0,10-10 0,-3-19 0,6-3 0,1-15 0,0-6 0,0-5 0,0-13 0,-6-13 0,2-26 0,-4-16 0,4-23 0,5 6 0,2 1 0,6 4 0,0 13 0,0-6 0,0 21 0,0 4 0,0 18 0,0 7 0,0 5 0,4 10 0,8 0 0,-2 8 0,7 10 0,-7 7 0,1 23 0,0 4 0,1 13 0,0 0 0,0-1 0,-5 1 0,-1 0 0,-6-7 0,0-2 0,0-19 0,0 3 0,0-20 0,0 2 0,0-9 0,0-1 0,0-32 0,0-6 0,0-25 0,5 3 0,1-1 0,10 7 0,-3 0 0,7 8 0,-4 7 0,0 6 0,2 4 0,-3 8 0,4 3 0,-5 5 0,4 1 0,-4 4 0,5 0 0,0 0 0,-1 4 0,8 12 0,-9 6 0,9 16 0,-8 8 0,-1 1 0,1 12 0,-7-13 0,1 6 0,-1-7 0,0-6 0,-5-7 0,-2-8 0,0-10 0,-3-1 0,7-8 0,1-23 0,3-15 0,14-18 0,-12-1 0,14 5 0,-11 2 0,1 0 0,2 6 0,-8 2 0,2 11 0,-4 6 0,-1 7 0,-4 4 0,2 5 0,-2 27 0,4-2 0,-4 30 0,0-13 0,0 14 0,-4 2 0,5 0 0,-6-2 0,0-13 0,0-2 0,0-12 0,0 0 0,0-11 0,0-1 0,9-64 0,-1 14 0,9-60 0,-5 26 0,1 7 0,-1-11 0,6 19 0,0-5 0,0 9 0,-2 18 0,-6 4 0,-1 15 0,0 2 0,-1 8 0,1 1 0,0 32 0,-4-8 0,5 31 0,-9-12 0,4 6 0,-5 7 0,0-5 0,0 12 0,0-5 0,0-1 0,0-1 0,0-7 0,0-16 0,0 6 0,4-20 0,-3 5 0,7-11 0,-3-5 0,4-18 0,1-16 0,1-11 0,8-26 0,-1 11 0,2-5 0,3 1 0,-6 13 0,2-5 0,-4 19 0,-5 2 0,-1 17 0,0 1 0,0 8 0,-1 1 0,-3 22 0,-1-6 0,-4 22 0,0-9 0,0 6 0,0 0 0,0-5 0,0-2 0,0-10 0,0-1 0,0-4 0,0-1 0,0-35 0,0 9 0,0-32 0,0 19 0,0 5 0,0 2 0,0 10 0,3 4 0,-2 42 0,3-3 0,-4 26 0,0-12 0,0-10 0,0 4 0,0-12 0,0 0 0,0-7 0,0-3 0,0-2 0,0-5 0,0 1 0,0 3 0,0-2 0,0 2 0,0-4 0,0 1 0,0 3 0,0-2 0,0 2 0,0-4 0,0 1 0,0 3 0,0-2 0,0 2 0,0-4 0,0 1 0,0 3 0,0-2 0,0 2 0,0-4 0,0 1 0,-4-1 0,-1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24.3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25.0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25.7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26.6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27.6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28.5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29.4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31.6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02.4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516 380 24575,'-34'0'0,"3"0"0,12 0 0,-6 0 0,5 0 0,-10 0 0,5 0 0,-1 0 0,-10 0 0,9 0 0,-10 0 0,16 0 0,-8 0 0,13 0 0,-8 0 0,10 0 0,-4 0 0,8 0 0,-3 0 0,4 0 0,1 0 0,-5 0 0,3 0 0,-2 0 0,7-8 0,1-2 0,4-4 0,4 5 0,1 1 0,7 4 0,8-1 0,-1-3 0,10 7 0,-3-8 0,5 8 0,0-9 0,0 9 0,0-8 0,0 3 0,0 0 0,-1-3 0,1 3 0,0 0 0,-5-2 0,3 2 0,-8 0 0,3-2 0,-5 7 0,-5-8 0,4 8 0,-4-7 0,0 7 0,4-3 0,-4 0 0,5-1 0,-5-1 0,4 2 0,-9 0 0,9 3 0,-8-6 0,7 6 0,-7-7 0,3 7 0,0-3 0,-3 0 0,7 3 0,-7-6 0,3 6 0,-4-3 0,4 4 0,-4-4 0,4 3 0,1-3 0,-5 0 0,9 3 0,-9-2 0,9-2 0,-8 4 0,3-3 0,-5 4 0,1 0 0,8-4 0,-7 3 0,12-3 0,-13 4 0,9-5 0,-4 4 0,1-7 0,2 7 0,-7-3 0,3 4 0,-4-3 0,-1 2 0,1-3 0,4 4 0,-4 0 0,9-5 0,-4 4 0,0-7 0,4 7 0,-4-2 0,5-2 0,0 4 0,-5-3 0,4 4 0,0-4 0,2 3 0,2-7 0,-3 7 0,0-3 0,0 4 0,-1-4 0,1 3 0,-5-4 0,4 5 0,-8-4 0,3 4 0,-5-4 0,1 4 0,3 0 0,-2 0 0,2 0 0,-4 0 0,1 0 0,-1-4 0,1 3 0,-1-3 0,5 4 0,-4 0 0,-39 0 0,16 0 0,-40 0 0,34 0 0,-10 0 0,10 0 0,0 0 0,2 0 0,4 0 0,-1 0 0,2 0 0,5 0 0,-1 0 0,-4 0 0,4 0 0,-4 0 0,5 0 0,-1 0 0,-3 0 0,2 0 0,-7 0 0,3 0 0,-1 0 0,-3 0 0,4 0 0,-5 0 0,5 0 0,-4 0 0,8 0 0,-3 0 0,4 0 0,1 0 0,-5 4 0,4-3 0,-4 6 0,5-6 0,-1 3 0,0 0 0,1-3 0,-1 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35.4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38.0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21.5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23.6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24.9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26.7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27.7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28.3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28.9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29.3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03.8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30.8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31.4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33.8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35.2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38.1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39.8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48.6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137 396 24575,'0'-31'0,"0"3"0,0 16 0,0-4 0,0 3 0,0-2 0,0 3 0,3-1 0,0 4 0,0-2 0,2 4 0,-2-4 0,3 5 0,2-3 0,5 0 0,3 2 0,4-6 0,0 6 0,4-6 0,10 1 0,2-4 0,13 0 0,-4-1 0,11 0 0,-14 1 0,7 3 0,-14-1 0,-1 5 0,-5-2 0,-5 7 0,-10-1 0,-2 4 0,-7-1 0,-29 2 0,7 0 0,-21 3 0,10 1 0,3 3 0,-4 0 0,0 0 0,4 0 0,-3 3 0,7-2 0,-3 5 0,4-6 0,4 5 0,-3-5 0,6 2 0,-3 0 0,4-2 0,0 2 0,-4 0 0,3-2 0,-2 4 0,-1-4 0,3 2 0,-3 0 0,4-2 0,0 2 0,0-3 0,3-1 0,-3 1 0,6-2 0,-2 1 0,0-2 0,-1 2 0,0-2 0,-4 5 0,6-7 0,-7 7 0,8-5 0,-3 3 0,-1-1 0,3-2 0,-3 2 0,2-2 0,2 2 0,-5 1 0,5-1 0,-2 1 0,2 2 0,1 0 0,2 1 0,-5 1 0,7-4 0,-4 4 0,33-17 0,7-3 0,47-23 0,-1 3-728,11-2 728,-44 15 0,1 0 0,45-16 0,-12 5 0,12-5 0,-33 18 0,9-5 0,-32 9 0,4 3 0,-24 4 0,4 1 0,-10 3 728,-7 0-728,-39 11 0,-1 4 0,-11 3 0,-4 3 0,-13 8 0,14-3 0,-1 0-420,-24 9 420,29-9 0,1-1 0,-23 6 0,-2 5 0,27-15 0,-7 4 0,18-9 0,6-2 0,9-8 420,10 0-420,28-15 0,19-5 0,51-21 0,-36 13 0,3-2-492,12 0 0,3-1 0,8-4 0,2 1 417,9 1 1,-1 1 74,-19 7 0,-1 0 0,18-4 0,-6 3-559,3 2 559,-26 4 0,-2 1 0,7 3 0,4 0 0,-28 6 0,-12 4 0,-17 0 983,-66 20 0,6-3-940,0 0 0,-2 1 581,-9 4-624,-3 4 0,15-8 0,-10 3 0,15-5 0,2-4 0,14-2 0,1-3 0,8-1 0,3 0 0,5 0 0,2-3 0,-2 4 0,2-3 0,-5 4 0,2 0 0,-3 2 0,0 2 0,2 0 0,-1 0 0,4 0 0,-5 0 0,6-3 0,-3 3 0,1-6 0,1 6 0,-2-6 0,1 3 0,-2-4 0,-5 2 0,2-1 0,-6-3 0,-2 0 0,-4 0 0,-8-2 0,-2 2 0,-4-3 0,-5 0 0,4 0 0,-5 0 0,6 0 0,5 0 0,0 0 0,9 0 0,5-2 0,4-2 0,7-5 0,0 3 0,3-3 0,1 1 0,1 2 0,2-8 0,-1 7 0,3-4 0,-3 0 0,1 5 0,1-7 0,-1 4 0,2-2 0,0 2 0,-3-3 0,2 6 0,-4-8 0,4 7 0,-4-7 0,4 8 0,-4-5 0,1 2 0,1-3 0,1 3 0,-1 1 0,3-1 0,-3 1 0,1-2 0,1 0 0,-1 1 0,2 1 0,0-3 0,0 2 0,0 0 0,0-2 0,0 2 0,0 0 0,0-2 0,0 3 0,2-2 0,-1 0 0,3 4 0,-3-5 0,-17 26 0,6-10 0,-15 23 0,13-15 0,-5 7 0,3-4 0,-3 1 0,0 3 0,4-3 0,-4 0 0,7 2 0,-2-9 0,5 5 0,-1-9 0,4 3 0,5-32 0,2 16 0,0-22 0,-1 24 0,-2-1 0,3-10 0,-3 8 0,3-8 0,-3 8 0,0 1 0,3-4 0,0-1 0,0 2 0,0 0 0,-3 2 0,-12 4 0,6 1 0,-9 6 0,7 5 0,4-2 0,-3 2 0,1 0 0,0-2 0,-2 4 0,2-4 0,3 2 0,-4 0 0,3 1 0,-4-1 0,3 3 0,-1-8 0,1 7 0,-1-4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51.9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0 245 24575,'46'0'0,"-4"0"0,-13 0 0,5 0 0,-8 0 0,11 0 0,-11 0 0,7 0 0,-4 0 0,4 0 0,-3 0 0,-1 0 0,4 0 0,-11 0 0,10 0 0,-7 0 0,4-4 0,-4 4 0,3-4 0,-8 4 0,8-3 0,-7 2 0,3-2 0,-4 0 0,4 2 0,1-2 0,-1 0 0,4 3 0,-7-6 0,7 2 0,-3-3 0,0 3 0,3-3 0,-8 3 0,8-3 0,-7 0 0,7 0 0,-7 3 0,19-9 0,-12 8 0,14-9 0,-17 7 0,3 0 0,-7 0 0,3 0 0,-5 0 0,1 1 0,0-1 0,-4 3 0,7-2 0,-5 2 0,10 0 0,-7-2 0,6 6 0,-2-7 0,0 7 0,3-7 0,-3 3 0,0 0 0,3 1 0,-8 0 0,4 2 0,1-5 0,-3 2 0,3 1 0,-9 0 0,3 0 0,-2 2 0,-1-2 0,0 0 0,-7 3 0,2-3 0,-5 3 0,5 0 0,-3 0 0,1 0 0,1 0 0,-6 12 0,1-6 0,-14 12 0,-2-8 0,-13 4 0,-6-3 0,-9 3 0,-12 0 0,-7 3 0,-11 2 0,15-6 0,-12 4 0,14-7 0,-6 6 0,2-6 0,11 2 0,5-5 0,7-2 0,4 1 0,4-5 0,4 2 0,6 0 0,-1-3 0,3 3 0,-6 0 0,6-2 0,-3 4 0,7-4 0,-2 2 0,4-3 0,51 0 0,-21 0 0,52 0 0,-29 0 0,11 0 0,6 0 0,-15-4 0,6 4 0,-14-4 0,6 1 0,-11 2 0,-6-2 0,-10 3 0,-5 0 0,-2 0 0,-7 0 0,5-3 0,0-2 0,0-2 0,5-1 0,2-2 0,13 2 0,9-7 0,12-2 0,-9 3 0,7-2 0,-15 5 0,-3 3 0,-3 0 0,-12 2 0,-3 6 0,-5-3 0,0 3 0,1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54.2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5:46.8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626 321 24575,'27'0'0,"5"0"0,-21 0 0,6 0 0,-9 0 0,1 0 0,3 0 0,-2 0 0,2-3 0,-4 2 0,1-3 0,-1 0 0,1 3 0,-1-3 0,5 0 0,-4 3 0,3-3 0,-3 1 0,-1 2 0,1-3 0,3 4 0,-2 0 0,2 0 0,-4-4 0,1 3 0,-1-3 0,5 4 0,-4 0 0,3-4 0,-3 3 0,-1-2 0,1-1 0,-1 3 0,1-3 0,-1 0 0,1 3 0,-1-7 0,1 8 0,-1-4 0,5 0 0,-4 3 0,3-3 0,2 0 0,-5 3 0,9-8 0,-8 8 0,7-7 0,-7 7 0,8-8 0,-4 8 0,5-7 0,-5 7 0,3-8 0,3 8 0,0-7 0,4 7 0,-5-8 0,0 8 0,5-3 0,-4 0 0,5 2 0,-7-6 0,1 7 0,0-8 0,5 8 0,-4-3 0,5 0 0,-7 3 0,1-8 0,0 4 0,0 0 0,0-4 0,-1 8 0,-3-7 0,2 7 0,3-7 0,-4 7 0,7-8 0,-9 8 0,5-8 0,-1 8 0,-3-7 0,2 7 0,-2-7 0,-1 7 0,4-3 0,-9 0 0,4 3 0,0-3 0,-3 0 0,3 3 0,0-3 0,-3 4 0,7-4 0,-7 3 0,8-3 0,0 0 0,2 3 0,-2-3 0,-5 4 0,0 0 0,-4 0 0,4 0 0,-4 0 0,-1 0 0,5 0 0,-4 0 0,4 0 0,-5 0 0,1 0 0,3 0 0,-3 0 0,0 4 0,-5 8 0,-4-1 0,0 5 0,0-8 0,0 1 0,-9 8 0,-1-6 0,-9 10 0,-6-10 0,5 3 0,-10 1 0,5-4 0,-1 3 0,2-4 0,-1 0 0,5-1 0,-4 1 0,5-5 0,0 4 0,0-4 0,0 0 0,-5 4 0,3-4 0,-3 5 0,5-5 0,-5 4 0,3-8 0,-8 8 0,8-8 0,-8 9 0,8-5 0,-8 0 0,8 0 0,-8-1 0,3-3 0,0 4 0,2-1 0,5-3 0,0 3 0,0 1 0,0-4 0,0 3 0,0-4 0,1 4 0,-1-3 0,4 3 0,-11-4 0,10 0 0,-12 0 0,9 4 0,0-3 0,0 4 0,0-5 0,0 0 0,5 0 0,-4 0 0,4 0 0,-5 0 0,0 0 0,0 0 0,0 0 0,0 0 0,0 0 0,0 0 0,5 0 0,-4 0 0,4 0 0,-5 0 0,0 0 0,0 0 0,-4 0 0,3 0 0,2 0 0,0 0 0,9 0 0,-9 0 0,8 0 0,-8-5 0,8 0 0,-7-4 0,7 4 0,-3-3 0,4 3 0,-4 0 0,3-2 0,1 2 0,1-4 0,3 5 0,-3-8 0,-1 10 0,0-9 0,1 10 0,-1-7 0,0 7 0,1-3 0,-1 0 0,0 3 0,1-2 0,-1-1 0,1 3 0,-1-3 0,-4 4 0,4 0 0,-8 0 0,2 0 0,1 0 0,-4 0 0,4 0 0,0 0 0,0 0 0,6 0 0,-1 0 0,-3 0 0,2 0 0,-2 0 0,3 0 0,0 0 0,-3 0 0,2 0 0,-2 0 0,3 0 0,0 4 0,-4 1 0,3 3 0,-7-2 0,7 1 0,-8-6 0,8 7 0,-7-7 0,7 2 0,-3 1 0,4-3 0,0 3 0,-3-4 0,2 0 0,-2 0 0,3 4 0,0-3 0,1 2 0,-5 2 0,3-4 0,-3 3 0,4-4 0,0 0 0,1 4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11.5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5:51.3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24575,'0'33'0,"0"-3"0,0-12 0,0 1 0,0 0 0,0-5 0,0-1 0,0-4 0,0 4 0,0-3 0,0 3 0,0 0 0,0-4 0,4 5 0,0-10 0,5 8 0,-1-10 0,1 5 0,-1-7 0,1 4 0,-1-3 0,1 3 0,8-4 0,-2 0 0,8 0 0,-5 0 0,7 0 0,-5 0 0,9-5 0,-9-5 0,5-1 0,-1-3 0,-4 0 0,4 3 0,-5-6 0,0 6 0,0-3 0,-1 1 0,-3 2 0,2-2 0,-7 4 0,8 0 0,-9 0 0,4 4 0,-4-3 0,-1 7 0,1-3 0,-1 0 0,1 3 0,-1-2 0,1-1 0,-1 3 0,1-3 0,3 0 0,-2 3 0,2-3 0,-4 0 0,1 3 0,-1-2 0,1-1 0,-1 3 0,1-3 0,3 4 0,-2 0 0,-2 4 0,-8 13 0,-10-1 0,-4 10 0,-5-7 0,-6 1 0,5-1 0,-4-4 0,5 3 0,0-8 0,4 3 0,2-4 0,0 0 0,3 0 0,-3 0 0,8-1 0,-3 1 0,4-1 0,-5 1 0,0-4 0,1 2 0,-1-2 0,1 0 0,-1 6 0,0-9 0,4 9 0,-2-6 0,2 0 0,26-14 0,2 0 0,21-9 0,-7 7 0,1 0 0,-6 1 0,5-1 0,-6 0 0,0 1 0,0-1 0,-5 1 0,-2 5 0,-10-3 0,4 7 0,-9-7 0,4 7 0,-4-7 0,-1 7 0,1-6 0,-1 6 0,1-7 0,-1 3 0,1 0 0,0-2 0,-1 6 0,1-7 0,-1 3 0,1 1 0,-1-4 0,1 3 0,-1-4 0,1 1 0,-1-1 0,1 1 0,-5-1 0,4 0 0,-3 1 0,-1-1 0,4 29 0,-12-4 0,2 25 0,-8-15 0,0 3 0,0-9 0,0 4 0,5-5 0,-3-5 0,7 0 0,-7-6 0,7 1 0,-3-1 0,1 1 0,2-1 0,-7 1 0,7-1 0,-3 1 0,0 3 0,3-3 0,-6 4 0,-3-4 0,-9 0 0,-2 0 0,-15 2 0,9-1 0,-10 1 0,6-1 0,5 0 0,2 0 0,5-1 0,4-4 0,2 0 0,8-9 0,18-10 0,5 3 0,16-7 0,-3 7 0,0 1 0,0 4 0,0-3 0,0 8 0,-6-8 0,5 8 0,-10-8 0,4 8 0,-5-3 0,0 4 0,0 0 0,-5 0 0,-1 0 0,0-4 0,-3 3 0,3-4 0,-5 5 0,5 0 0,-3 0 0,3 0 0,-4-3 0,-1 2 0,1-3 0,3 4 0,-3-4 0,8 3 0,-7-3 0,3 4 0,-5-4 0,1 3 0,-1-2 0,1 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5:55.6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20 139 24575,'35'0'0,"-1"0"0,-3 0 0,0 0 0,0 0 0,-6 0 0,5 0 0,-5 0 0,-4 0 0,2 0 0,-3 0 0,-5 0 0,8 0 0,-8 0 0,-1 0 0,9 0 0,-7 0 0,8 0 0,-5 0 0,-1 0 0,1 0 0,0 0 0,0 0 0,-5 0 0,4 0 0,-9 0 0,9 0 0,-8 0 0,7 0 0,-7 0 0,8 0 0,-4-4 0,0 3 0,4-4 0,-9 5 0,9 0 0,-8 0 0,7 0 0,-2 0 0,-1 0 0,4 0 0,-4-4 0,5 3 0,-1-7 0,7 6 0,-5-2 0,16-1 0,-9 4 0,10-9 0,0 9 0,-4-4 0,10 0 0,9 4 0,-15-8 0,7 8 0,-25-3 0,0 4 0,-5 0 0,-1 0 0,-4 0 0,-1 0 0,5 0 0,-4 0 0,3 0 0,-3 0 0,-1 0 0,5 0 0,-4 0 0,3 0 0,-3 0 0,-1 0 0,5 0 0,-4 0 0,3 0 0,-3 0 0,-1 0 0,5 0 0,-4 0 0,3 0 0,-3 0 0,-1 0 0,1 3 0,-39 7 0,12-4 0,-34 7 0,21-11 0,-7 7 0,6-8 0,-5 9 0,6-9 0,-1 4 0,1-1 0,6-3 0,-5 4 0,10-1 0,-10-3 0,10 8 0,-10-8 0,10 3 0,-10 0 0,10-3 0,-10 4 0,4 0 0,-5-4 0,6 3 0,-5-4 0,4 0 0,1 0 0,-5 0 0,10 0 0,-5 5 0,1-4 0,4 3 0,-10-4 0,10 0 0,-10 0 0,10 0 0,-5 0 0,6 0 0,0 0 0,1 0 0,3 0 0,-3 0 0,9 0 0,-18 0 0,15 0 0,-14 0 0,12 4 0,-5-3 0,0 3 0,0 0 0,0-3 0,0 4 0,0-5 0,0 4 0,5-3 0,-4 3 0,8-4 0,-3 0 0,5 0 0,-1 0 0,-8 0 0,6 0 0,-6 0 0,8 0 0,-4 0 0,3 0 0,-3 0 0,5 0 0,-1 0 0,-4 0 0,4 0 0,-4 0 0,5 0 0,-1 0 0,-3 0 0,47 0 0,-18 0 0,41 0 0,-27-5 0,0 4 0,0-3 0,0 4 0,-6 0 0,5 0 0,-10 0 0,4-5 0,-5 4 0,5-3 0,-4 4 0,4 0 0,1-5 0,-5 4 0,4-8 0,0 8 0,-4-3 0,5 0 0,-1 3 0,-4-3 0,4-1 0,-5 4 0,0-3 0,5-1 0,-4 4 0,4-3 0,-5-1 0,0 4 0,-5-3 0,4 0 0,-4 3 0,5-8 0,0 8 0,-5-3 0,4 4 0,-9-4 0,4 3 0,0-3 0,-3 4 0,16-4 0,-10 3 0,12-7 0,-10 6 0,1-6 0,0 7 0,-5-3 0,4-1 0,-4 4 0,5-3 0,0 0 0,0 3 0,5-3 0,-4-1 0,10 4 0,-5-8 0,6 8 0,0-3 0,0-1 0,-6 4 0,5-4 0,-10 1 0,4 3 0,1-3 0,3-1 0,4 4 0,-4-3 0,2 0 0,-10 2 0,4-2 0,-5 4 0,-5 0 0,-1 0 0,-4 0 0,-1 0 0,5 0 0,-4 0 0,3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02.4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516 380 24575,'-34'0'0,"3"0"0,12 0 0,-6 0 0,5 0 0,-10 0 0,5 0 0,-1 0 0,-10 0 0,9 0 0,-10 0 0,16 0 0,-8 0 0,13 0 0,-8 0 0,10 0 0,-4 0 0,8 0 0,-3 0 0,4 0 0,1 0 0,-5 0 0,3 0 0,-2 0 0,7-8 0,1-2 0,4-4 0,4 5 0,1 1 0,7 4 0,8-1 0,-1-3 0,10 7 0,-3-8 0,5 8 0,0-9 0,0 9 0,0-8 0,0 3 0,0 0 0,-1-3 0,1 3 0,0 0 0,-5-2 0,3 2 0,-8 0 0,3-2 0,-5 7 0,-5-8 0,4 8 0,-4-7 0,0 7 0,4-3 0,-4 0 0,5-1 0,-5-1 0,4 2 0,-9 0 0,9 3 0,-8-6 0,7 6 0,-7-7 0,3 7 0,0-3 0,-3 0 0,7 3 0,-7-6 0,3 6 0,-4-3 0,4 4 0,-4-4 0,4 3 0,1-3 0,-5 0 0,9 3 0,-9-2 0,9-2 0,-8 4 0,3-3 0,-5 4 0,1 0 0,8-4 0,-7 3 0,12-3 0,-13 4 0,9-5 0,-4 4 0,1-7 0,2 7 0,-7-3 0,3 4 0,-4-3 0,-1 2 0,1-3 0,4 4 0,-4 0 0,9-5 0,-4 4 0,0-7 0,4 7 0,-4-2 0,5-2 0,0 4 0,-5-3 0,4 4 0,0-4 0,2 3 0,2-7 0,-3 7 0,0-3 0,0 4 0,-1-4 0,1 3 0,-5-4 0,4 5 0,-8-4 0,3 4 0,-5-4 0,1 4 0,3 0 0,-2 0 0,2 0 0,-4 0 0,1 0 0,-1-4 0,1 3 0,-1-3 0,5 4 0,-4 0 0,-39 0 0,16 0 0,-40 0 0,34 0 0,-10 0 0,10 0 0,0 0 0,2 0 0,4 0 0,-1 0 0,2 0 0,5 0 0,-1 0 0,-4 0 0,4 0 0,-4 0 0,5 0 0,-1 0 0,-3 0 0,2 0 0,-7 0 0,3 0 0,-1 0 0,-3 0 0,4 0 0,-5 0 0,5 0 0,-4 0 0,8 0 0,-3 0 0,4 0 0,1 0 0,-5 4 0,4-3 0,-4 6 0,5-6 0,-1 3 0,0 0 0,1-3 0,-1 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03.8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11.5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16.5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244 339 24575,'-41'15'0,"4"4"0,18-5 0,-12 7 0,14-7 0,-12 2 0,23-3 0,-11-7 0,15 6 0,36-50 0,-2 10 0,12-6 0,6-3-872,29-17 872,-28 23 0,3 2 0,-3 2 0,-1 2 0,28-16-126,-3 3 126,-21 13 0,0 1 0,-14 8 0,-4 5 0,-20 5 867,2 2-867,-9 4 131,-5 4-131,-9 10 0,-19 10 0,-18 10 0,-15 9 0,-15 4 0,4 6 0,-14 3 0,29-12 0,-10 6 0,20-13 0,1 4 0,3-12 0,16-4 0,5-10 0,8-1 0,2-6 0,47-42 0,12 10 0,-3-13 0,5-2-492,1 12 0,1 0 311,3-11 0,0 1 181,-11 13 0,0 2-147,4-11 0,-2 3 147,15 2 0,7-11 0,-24 16 0,-8 10 0,-19 0 983,-7 12-640,-5-3-29,-33 29-314,-6-3 0,-41 24 0,-10 1-983,-2 2 983,32-19 0,2-1 0,-14 18-17,-14-1 17,36-17 0,-3-1 0,13-11 0,12-3 0,7-5 983,43-29-983,13-8 0,0 1 0,5-3-385,-5 2 1,0-1 384,9-1 0,-2 1 0,19-13 0,-19 14 0,-2 1 0,11-6 0,14-8 0,-27 18 0,-14 7 0,-8 10 0,-10 2 0,-1 4 786,-8 4-786,-17 12 0,-20 15 0,-28 14 0,18-14 0,-1 1-492,0-3 0,-1 0 475,-12 8 0,0 1 17,12-6 0,-1 1 0,-12 5 0,2 0 0,-8 10-144,-16 11 144,36-28 0,-5 6 0,14-10 0,15-12 0,5-2 983,55-48-955,23-7-28,-18 11 0,3-3-492,6-3 0,1 1 482,-3 5 0,-3 1 10,-9 0 0,0 1-5,9 0 0,-3 2 5,3-4 0,10 1 0,-26 13 0,-4 2 0,-16 10 983,-1 0-812,-33 25-171,-30 18 0,7-7 0,-7 2-492,-13 6 0,-2 1 283,10-5 0,0 0 209,-17 9 0,0 0 0,16-8 0,1-1 0,1 0 0,0 0-175,2-2 1,3-2 174,-9 8 0,-6 6 0,23-20 0,12-4 0,14-12 983,20-4-578,43-35-405,39-15-492,-24 3 0,4-4 0,15-2 0,-1 1 417,-19 6 1,0 0-418,16-4 0,-1 0 114,-15 4 1,-3 2 22,-7 10 0,0 0 355,5-8 0,-5 2 0,-1 2 0,12-6 983,-28 16 0,-4 12 0,-17 7 0,-65 46-870,-17 4-605,-4 1 0,-9 4 52,1 2 0,1-1 440,6-8 0,0 0-492,-8 11 0,1-1 53,13-15 0,3-3 94,11 0 1,1-1 344,-5-1 0,4-2 0,-5 6 0,-2 6 0,16-19 983,25-5 0,19-15 0,47-20 0,31-16-740,-18-2 1,4-4-640,10-1 0,0-1 396,-12 0 0,0-2 0,22-5 0,-1 0 0,-25 9 0,-3 2 0,3-2 0,-1 1-250,-1 2 1,-4 2 249,8-7 0,7-1 0,-23 17 0,-18 13 0,-6 5 983,-7 5-328,-9 4-111,-31 28-544,-18 4 0,2 3 0,-4 2-492,4-11 0,-1 0 450,-13 12 0,-1 0 42,2-2 0,1-1 0,-4 0 0,0 1 0,-3 9 0,3-3 0,-20 8-163,40-20 0,2-2 163,-10 5 0,6 0 0,7-5 0,10-17 0,14-1 983,9-14-916,41-22-67,34-24 0,-17 8 0,4-2-492,-2 4 0,2-1 142,17-12 0,1-1 350,-12 9 0,-1-1 0,16-9 0,-1-1 0,-14 6 0,-4 3 0,-11 7 0,-3 2-57,-4 6 0,-4 2 57,11-11 0,2 6 0,-20 12 0,-15 6 0,-6 12 0,-79 61 0,-4-8 134,15-6 0,-5 4-134,-5-7 0,0-1 0,12-2 0,0 0 0,-21 10 0,-1 0 0,13-5 0,1-1 0,-9 2 0,5-3 0,-11 13-88,30-24 0,3-1 88,-1 6 0,-6 5 0,16-18 0,9-4 0,14-11 983,46-22-236,29-15-747,-9 0 0,3-4-492,-1 1 0,0 0 353,10-8 1,1-1 138,-2 2 0,-2 2 0,-11 5 0,0-1-270,8-2 1,-3 1 269,2-7 0,2 5 0,2 1 0,-39 21 0,16-6 983,-28 15-430,-18 18 31,-24 20-584,-20 19 0,8-18 0,-3 2-467,3 3 0,-1-1 467,-5-1 0,1-2 0,-24 22-251,-3 7 251,23-31 0,-1 16 0,17-22 0,13-7 0,7-8 0,10-4 921,27-5-921,18-17 0,30-9 0,-26-1 0,0-3-326,1-2 1,1-1 325,5-1 0,1-1 0,-6-5 0,1 1 0,4 4 0,-2 1 0,14-23-102,13 6 102,-33 12 0,2 5 0,-7 2 0,-18 17 0,-3-2 910,-9 12-910,-48 29 0,5-3 0,-8 4 0,-4 3 0,-21 22 0,1-12 0,9 14 107,9-25-107,7 4 0,3-7 0,12-13 0,6-1 0,11-5 0,60-51 0,1 3 0,8-9 0,4-4-492,-22 16 0,0-1 231,21-15 0,1-1 261,-15 9 0,-3 1 0,-2 4 0,-1 0-58,1-1 1,-4 3 57,4-2 0,8-11 0,-18 21 0,-13 12 0,-8 9 983,-12 8-469,-40 16-390,-5 11-124,-40 13 0,11 5-548,-8 1 548,2-5 0,13-1 0,-1-10 0,20-7 0,-5 0 0,13-6 0,7-1 0,12-11 0,7-1 548,8-17-548,33-22 0,9-10 0,32-23 0,-17 22 0,10-5 0,-25 16 0,7 6 0,-17 8 0,-3 6 0,-10 10 0,-1 1 0,-8 4 0,-1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44.5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50.2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423 265 24575,'-30'36'0,"1"-4"0,19-23 0,-14 11 0,13-8 0,-10 8 0,12-8 0,-6 1 0,5-1 0,-3-2 0,1 1 0,6-5 0,-2 3 0,2-4 0,1 1 0,32-40 0,2 12 0,31-38 0,-16 28 0,7-7 0,-18 19 0,8-9 0,-16 17 0,0-2 0,-12 11 0,-1 0 0,-7 3 0,-12 18 0,-7-3 0,-18 21 0,-1-8 0,2-4 0,-2 2 0,6-4 0,-8 3 0,3 2 0,6-8 0,1-2 0,9-4 0,0 0 0,4-1 0,3-3 0,0-1 0,4-2 0,-1-1 0,-2 1 0,5-24 0,7 6 0,7-16 0,10 11 0,-4 0 0,2 6 0,-5-4 0,-2 11 0,-3-4 0,-4 7 0,-28 9 0,10-3 0,-24 15 0,3-4 0,5 7 0,-6-3 0,9 1 0,1-2 0,2 3 0,1-1 0,6-3 0,3-3 0,4-6 0,3 0 0,50-23 0,4-11 0,3 1 0,4-5-403,1-5 1,-2-1 402,-6 6 0,0 1 0,16-10 0,-1 1 0,-18 9 0,-2 2 0,43-23-104,-9 0 104,-35 24 0,10-5 0,-22 14 0,-5 2 0,-12 10 800,-5 2-800,-2 20 109,-18 5-109,-4 19 0,-23 1 0,-5 0 0,-8 8 0,2-5 0,10-6 0,-3 3 0,19-19 0,-8 8 0,10-10 0,8-8 0,1-1 0,54-46 0,5-2 0,9-4 0,5-3-492,-7 4 0,0 0 209,3 3 0,-1-1 283,3-2 0,-3 3-103,11-6 103,18-8 0,-36 23 0,0-1 0,-14 12 0,-13 7 0,-24 12 983,-19 17-425,-27 12-558,-12 14 0,-10-4 0,2 4 0,-2-3 0,4 3 112,17-14-112,-7 6 0,20-18 0,-5 8 0,12-10 0,5-1 0,9-6 0,0-2 0,7-1 0,1-3 0,2-1 0,-2 0 0,33-2 0,-14 0 0,28-3 0,-19 0 0,0 0 0,0-3 0,-4-1 0,-3-2 0,-5 3 0,-42 11 0,10 5 0,-40 11 0,11 6 0,-1 6 0,-12 3 0,5 6 0,-6-5 0,21-9 0,-4-2 0,23-10 0,-3 0 0,9-5 0,8-5 0,5-6 0,2 0 0,19-20 0,5 2 0,26-21 0,3 6 0,13-8 0,-4 2 0,-8 9 0,-3-1 0,-15 12 0,-1-2 0,-9 8 0,-4 3 0,-7 4 0,0 3 0,-12 20 0,-5-9 0,-9 15 0,0-13 0,-2 0 0,6-1 0,-2-2 0,5-1 0,2-6 0,25-37 0,17-7 0,-3 0 0,6-3-410,10 1 1,1 1 409,-9 6 0,0 1 0,3 2 0,-1 3 0,18-15 0,-3 3 0,-3 5 0,-16 9 0,-9 13 0,-11 6 819,-5 5-819,-3 1 0,-19 24 0,-5-2 0,-19 21 0,6-17 0,-7 4 0,9-8 0,0 0 0,4-2 0,7-7 0,5-2 0,4-2 0,26-29 0,15-3 0,19-21 0,11 0 0,1 9 0,8-11 0,-18 20 0,6-6 0,-31 19 0,8-3 0,-18 11 0,-1 1 0,-11 7 0,-1 0 0,-39 27 0,2-9 0,-29 26 0,1-12 0,17-2 0,-11 0 0,15-7 0,1 1 0,0-1 0,12-7 0,2 0 0,12-9 0,1 1 0,2-3 0,25 1 0,-4-6 0,23-2 0,-9-5 0,-4 0 0,-1 3 0,-8 1 0,0 3 0,-7 0 0,-1 0 0,-22 21 0,-5-5 0,-26 23 0,-1-13 0,-6 4 0,11-10 0,-7 4 0,12-4 0,-3 0 0,9-2 0,10-8 0,7-1 0,5-5 0,2-2 0,29-12 0,-11 5 0,34-9 0,-20 10 0,3-2 0,-5 2 0,-4 0 0,-4 1 0,-3 3 0,-5 0 0,0 0 0,-26 16 0,13-10 0,-18 13 0,15-14 0,5 1 0,24-3 0,5-5 0,17-2 0,-1 0 0,-12-3 0,4 3 0,-9 0 0,-5 1 0,-4 3 0,-7 0 0,-1 0 0,-20 19 0,-2-7 0,-14 15 0,4-13 0,4-4 0,4 2 0,0-5 0,4 1 0,3-2 0,0-2 0,33-6 0,-12-1 0,34-5 0,-20 1 0,8 3 0,-10-3 0,0 7 0,-7-6 0,-2 5 0,-6-2 0,0 3 0,1 0 0,-3 0 0,8 0 0,-1 0 0,8 0 0,-1-3 0,7 0 0,-3-1 0,0 0 0,-1 4 0,-8 0 0,0 0 0,-4 0 0,-3 0 0,-1 0 0,-33-11 0,15 6 0,-25-7 0,23 7 0,3 1 0,-2 1 0,4-2 0,-1 2 0,2-2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56.0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359 469 24575,'-20'28'0,"2"1"0,10-21 0,0 10 0,-3-8 0,4 6 0,-2-4 0,3-3 0,3-1 0,-5 1 0,6-3 0,-3 5 0,5-3 0,0 1 0,8-1 0,7-5 0,4-1 0,14-5 0,-6-9 0,18-10 0,-7-7 0,15-11 0,-9 0 0,-5 5 0,3-7 0,-17 13 0,4-3 0,-12 11 0,-7 5 0,-2 7 0,-2 3 0,-34 13 0,6 2 0,-30 9 0,12 1 0,6-6 0,-4 8 0,8-12 0,-4 9 0,9-10 0,8 1 0,-1-2 0,7-2 0,-1-1 0,3-1 0,6-24 0,1 3 0,2-19 0,0 8 0,3 0 0,1 4 0,3 1 0,-1 5 0,1 2 0,-1 4 0,-29 33 0,0-1 0,-22 24 0,13-15 0,2 2 0,7-7 0,-3 2 0,8-4 0,1-4 0,8-4 0,0-5 0,6-2 0,33-13 0,-16 4 0,29-10 0,-30 9 0,3-1 0,-7 4 0,-1-2 0,-2 21 0,-13-4 0,-4 20 0,-15-7 0,-8 10 0,2-4 0,-2 0 0,4-3 0,7-7 0,2-2 0,4-4 0,8-8 0,3-1 0,47-36 0,13-7 0,1-1 0,6-6-492,6-1 0,3-1 0,9-5 0,3-2 374,-20 13 1,3 0 0,-4 2 117,12-5 0,-4 2 0,-3 2 0,-3 2-288,-12 10 1,-3 2 287,28-17 0,6 3 0,-25 11 0,-22 14 0,-10 4 983,-12 5 0,-5 3-54,-5 22-929,-7 0 0,-9 22 0,-12 1 0,-5-3 0,-5 11 0,0-4 0,9-11 0,-7 7 0,13-17 0,-3 3 0,5-6 0,5-9 0,3-1 0,4-5 0,1-2 0,15-34 0,-4 16 0,9-25 0,-3 26 0,-6 0 0,3 6 0,-40 39 0,1-10 0,-34 37 0,20-31 0,-8 6 0,19-9 0,-9 1 0,16-8 0,1-7 0,11-3 0,2-6 0,6 3 0,1-6 0,2-22 0,11-9 0,9-14 0,7 7 0,11 4 0,-11 7 0,6 1 0,-9 9 0,-5 5 0,-3 5 0,-5 1 0,-2 16 0,-3-4 0,-1 11 0,-2-11 0,0 0 0,-2 1 0,1-4 0,21-11 0,10-12 0,11-6 0,0-5 0,-10 8 0,-5 4 0,-1 2 0,-9 10 0,0 1 0,-7 3 0,-1 0 0,-5 15 0,0-3 0,-3 13 0,0-5 0,-3 0 0,-4 0 0,0-1 0,-3-2 0,4-5 0,3-3 0,-2-4 0,2-30 0,10 7 0,4-31 0,16 12 0,-2 1 0,3 0 0,-5 4 0,0 5 0,-1 5 0,-8 5 0,1 7 0,-9 4 0,3 4 0,2 13 0,-7-3 0,4 13 0,-8-4 0,0 3 0,0-4 0,0 0 0,0-7 0,0-1 0,14-23 0,-5 4 0,12-19 0,-11 14 0,-1 3 0,0 5 0,-3 4 0,5 2 0,-7 20 0,1 4 0,-9 13 0,-3 3 0,-5-3 0,-4-1 0,1-1 0,4-4 0,-2-4 0,5-4 0,2-9 0,1-3 0,4-4 0,-4-33 0,15 5 0,5-31 0,5 23 0,7-4 0,-9 13 0,4-4 0,-7 9 0,1 0 0,-10 5 0,3 5 0,-3 2 0,4 5 0,-6 13 0,3-4 0,-4 14 0,-2-10 0,2 6 0,0-6 0,-3 0 0,3-2 0,0-5 0,-3 5 0,14-31 0,-9 11 0,10-26 0,-11 16 0,1 2 0,-1 1 0,1 7 0,-1 1 0,3 2 0,2 17 0,1-4 0,1 17 0,-5-11 0,1 3 0,-1-4 0,0 0 0,-3-3 0,2-1 0,-4 0 0,6-29 0,-3 14 0,2-25 0,-3 20 0,-3 3 0,2 0 0,-1-1 0,4 3 0,-2-3 0,5 4 0,3 8 0,-2 2 0,2 7 0,-5 2 0,0 2 0,0-2 0,0 0 0,0-2 0,-3-5 0,2 3 0,-2-2 0,3-29 0,-3 18 0,-1-25 0,1 26 0,9 24 0,-4-12 0,5 18 0,-8-21 0,-2-1 0,2 5 0,-2-3 0,2 3 0,-2-2 0,3 1 0,-3-1 0,1 3 0,0-5 0,1 4 0,0-4 0,1-27 0,-3 11 0,-1-20 0,-2 19 0,0 4 0,0-4 0,0 2 0,0 0 0,0-1 0,0 1 0,0 0 0,0-1 0,-5 4 0,-1-2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10.6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160 55 24575,'0'23'0,"0"3"0,0-12 0,0 2 0,0 0 0,0-1 0,0-2 0,0 0 0,0-5 0,0 0 0,0 1 0,0 3 0,0-3 0,0 1 0,0-1 0,0-1 0,0 3 0,-2-3 0,1 1 0,-12-30 0,7 4 0,-9-22 0,8 11 0,0 3 0,-3 0 0,5 1 0,-3 8 0,7 0 0,-4 4 0,4 3 0,-4 0 0,-8 19 0,7-4 0,-9 13 0,14-7 0,-4 0 0,4 4 0,-4-3 0,4 6 0,-5-6 0,6 2 0,-3-6 0,3 3 0,-3-3 0,3 0 0,-3 2 0,3-3 0,-3 1 0,0 1 0,-2-40 0,5 14 0,1-30 0,13 21 0,-3 5 0,10-1 0,-3 0 0,2 6 0,1-2 0,-1 13 0,0-5 0,-4 8 0,3-2 0,-6 3 0,3 0 0,-4 0 0,-3 0 0,2 6 0,-4 4 0,2 6 0,0 4 0,-1 0 0,1-4 0,-3 0 0,0-4 0,0-3 0,-2-1 0,0 0 0,7-7 0,1-9 0,13-12 0,-9-6 0,6-3 0,-5 8 0,-2-3 0,1 6 0,-6 3 0,1 8 0,-4-1 0,1 7 0,-5 23 0,0-3 0,-3 21 0,0-11 0,0-4 0,0-1 0,0-5 0,0-2 0,0-2 0,0-6 0,0 0 0,6-39 0,-1 11 0,5-30 0,-4 28 0,4-2 0,-3 12 0,2-3 0,-4 10 0,1-2 0,0 26 0,-3-6 0,0 13 0,-1-12 0,-1-3 0,2-3 0,-3 0 0,4-1 0,8-13 0,-1 2 0,6-16 0,-10 2 0,5 1 0,-5 0 0,2 4 0,-4 3 0,1 3 0,5 23 0,-7-3 0,6 13 0,-9-12 0,2-3 0,-3-3 0,2 0 0,12-27 0,-5 7 0,8-21 0,-11 15 0,0 2 0,0 5 0,-2 2 0,0 29 0,-3-9 0,1 23 0,1-18 0,-2-2 0,1-3 0,-2 1 0,3-4 0,-3-1 0,16-10 0,-7-10 0,12-10 0,-7-7 0,0 1 0,0 3 0,-3 1 0,-2 7 0,-2 2 0,-1 5 0,-1 2 0,4 38 0,-5-12 0,1 36 0,-5-24 0,0-1 0,0-5 0,3-8 0,-2 0 0,1-7 0,1-1 0,8-24 0,-2 1 0,3-17 0,-6 5 0,-3 9 0,1-5 0,1 13 0,-2-2 0,0 6 0,8 36 0,-5-11 0,6 26 0,-5-21 0,-1-8 0,1 0 0,-2-7 0,-1-1 0,3-2 0,5-16 0,-1 0 0,7-18 0,-10 3 0,5 0 0,-5 1 0,1 4 0,-2 4 0,-1 3 0,-3 5 0,2 32 0,-4-7 0,1 22 0,-2-11 0,0-7 0,0 2 0,0-6 0,3-2 0,-3-6 0,5 0 0,3-4 0,-1-19 0,4 3 0,-4-18 0,0 9 0,-4 4 0,3 0 0,-5 7 0,4 0 0,1 37 0,2-10 0,-1 28 0,-1-21 0,-3-1 0,4-8 0,-1 0 0,0-4 0,-3-3 0,3-1 0,1-5 0,8-26 0,-3 7 0,2-30 0,-4 24 0,-2-10 0,2 11 0,-4 0 0,1 6 0,-2 6 0,2 31 0,-4-9 0,0 23 0,-1-20 0,-1-4 0,2-3 0,-1-1 0,4-28 0,-2 4 0,5-28 0,-8 14 0,6-4 0,-6 10 0,2 0 0,0 7 0,-3 4 0,3 5 0,-3 42 0,0-15 0,3 39 0,-2-32 0,6 2 0,-4-8 0,1-4 0,2 0 0,-6-7 0,5-1 0,9-22 0,-5-6 0,11-10 0,-12-3 0,2 12 0,-1 1 0,-2 4 0,2 7 0,-4 0 0,4 29 0,-5-8 0,4 22 0,-7-14 0,4-3 0,-4-2 0,4-6 0,-4 0 0,3-2 0,4-3 0,3-21 0,0 3 0,3-23 0,-7 16 0,3-3 0,-4 11 0,1-2 0,-2 9 0,-2 31 0,3-10 0,-6 28 0,3-27 0,-3-3 0,0-2 0,3-5 0,8-21 0,-2 4 0,2-18 0,-5 14 0,-3 3 0,1 3 0,1 0 0,-5 32 0,3-10 0,-1 21 0,-1-15 0,2-9 0,-1 5 0,-1-9 0,4 3 0,1-1 0,3-23 0,1 2 0,2-17 0,-4 2 0,2 7 0,0-3 0,-3 8 0,2 3 0,-4 5 0,-2 2 0,0 31 0,-3-15 0,0 26 0,0-24 0,0 0 0,2-3 0,-1-1 0,4 0 0,8-23 0,-5 13 0,8-20 0,-13 16 0,2 1 0,0 23 0,2-9 0,-2 16 0,-2-17 0,-3-2 0,7 1 0,3-19 0,1 11 0,-3-18 0,-3 16 0,-4 25 0,4-7 0,-4 18 0,2-14 0,-3-6 0,2-1 0,-1 0 0,1-6 0,7-28 0,-7 4 0,6-22 0,-5 16 0,-2 4 0,2 4 0,-1 0 0,-1 7 0,2 0 0,-3 1 0,0-1 0,2-2 0,-1 2 0,13 23 0,-11-9 0,12 18 0,-12-20 0,2 2 0,6 1 0,-4 0 0,7 2 0,-5-2 0,0 0 0,2 0 0,-2 0 0,4 0 0,-4 0 0,-1-3 0,0 2 0,0-5 0,1 5 0,1-4 0,-4 4 0,5 0 0,-5 1 0,2 2 0,-3-3 0,0 3 0,3 1 0,-4-1 0,3 0 0,-1 0 0,0-4 0,4 3 0,-6-25 0,1 11 0,-5-18 0,0 16 0,-3-3 0,0 6 0,-3-2 0,0 0 0,1 1 0,-1-1 0,-2 3 0,0 2 0,-3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16.5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244 339 24575,'-41'15'0,"4"4"0,18-5 0,-12 7 0,14-7 0,-12 2 0,23-3 0,-11-7 0,15 6 0,36-50 0,-2 10 0,12-6 0,6-3-872,29-17 872,-28 23 0,3 2 0,-3 2 0,-1 2 0,28-16-126,-3 3 126,-21 13 0,0 1 0,-14 8 0,-4 5 0,-20 5 867,2 2-867,-9 4 131,-5 4-131,-9 10 0,-19 10 0,-18 10 0,-15 9 0,-15 4 0,4 6 0,-14 3 0,29-12 0,-10 6 0,20-13 0,1 4 0,3-12 0,16-4 0,5-10 0,8-1 0,2-6 0,47-42 0,12 10 0,-3-13 0,5-2-492,1 12 0,1 0 311,3-11 0,0 1 181,-11 13 0,0 2-147,4-11 0,-2 3 147,15 2 0,7-11 0,-24 16 0,-8 10 0,-19 0 983,-7 12-640,-5-3-29,-33 29-314,-6-3 0,-41 24 0,-10 1-983,-2 2 983,32-19 0,2-1 0,-14 18-17,-14-1 17,36-17 0,-3-1 0,13-11 0,12-3 0,7-5 983,43-29-983,13-8 0,0 1 0,5-3-385,-5 2 1,0-1 384,9-1 0,-2 1 0,19-13 0,-19 14 0,-2 1 0,11-6 0,14-8 0,-27 18 0,-14 7 0,-8 10 0,-10 2 0,-1 4 786,-8 4-786,-17 12 0,-20 15 0,-28 14 0,18-14 0,-1 1-492,0-3 0,-1 0 475,-12 8 0,0 1 17,12-6 0,-1 1 0,-12 5 0,2 0 0,-8 10-144,-16 11 144,36-28 0,-5 6 0,14-10 0,15-12 0,5-2 983,55-48-955,23-7-28,-18 11 0,3-3-492,6-3 0,1 1 482,-3 5 0,-3 1 10,-9 0 0,0 1-5,9 0 0,-3 2 5,3-4 0,10 1 0,-26 13 0,-4 2 0,-16 10 983,-1 0-812,-33 25-171,-30 18 0,7-7 0,-7 2-492,-13 6 0,-2 1 283,10-5 0,0 0 209,-17 9 0,0 0 0,16-8 0,1-1 0,1 0 0,0 0-175,2-2 1,3-2 174,-9 8 0,-6 6 0,23-20 0,12-4 0,14-12 983,20-4-578,43-35-405,39-15-492,-24 3 0,4-4 0,15-2 0,-1 1 417,-19 6 1,0 0-418,16-4 0,-1 0 114,-15 4 1,-3 2 22,-7 10 0,0 0 355,5-8 0,-5 2 0,-1 2 0,12-6 983,-28 16 0,-4 12 0,-17 7 0,-65 46-870,-17 4-605,-4 1 0,-9 4 52,1 2 0,1-1 440,6-8 0,0 0-492,-8 11 0,1-1 53,13-15 0,3-3 94,11 0 1,1-1 344,-5-1 0,4-2 0,-5 6 0,-2 6 0,16-19 983,25-5 0,19-15 0,47-20 0,31-16-740,-18-2 1,4-4-640,10-1 0,0-1 396,-12 0 0,0-2 0,22-5 0,-1 0 0,-25 9 0,-3 2 0,3-2 0,-1 1-250,-1 2 1,-4 2 249,8-7 0,7-1 0,-23 17 0,-18 13 0,-6 5 983,-7 5-328,-9 4-111,-31 28-544,-18 4 0,2 3 0,-4 2-492,4-11 0,-1 0 450,-13 12 0,-1 0 42,2-2 0,1-1 0,-4 0 0,0 1 0,-3 9 0,3-3 0,-20 8-163,40-20 0,2-2 163,-10 5 0,6 0 0,7-5 0,10-17 0,14-1 983,9-14-916,41-22-67,34-24 0,-17 8 0,4-2-492,-2 4 0,2-1 142,17-12 0,1-1 350,-12 9 0,-1-1 0,16-9 0,-1-1 0,-14 6 0,-4 3 0,-11 7 0,-3 2-57,-4 6 0,-4 2 57,11-11 0,2 6 0,-20 12 0,-15 6 0,-6 12 0,-79 61 0,-4-8 134,15-6 0,-5 4-134,-5-7 0,0-1 0,12-2 0,0 0 0,-21 10 0,-1 0 0,13-5 0,1-1 0,-9 2 0,5-3 0,-11 13-88,30-24 0,3-1 88,-1 6 0,-6 5 0,16-18 0,9-4 0,14-11 983,46-22-236,29-15-747,-9 0 0,3-4-492,-1 1 0,0 0 353,10-8 1,1-1 138,-2 2 0,-2 2 0,-11 5 0,0-1-270,8-2 1,-3 1 269,2-7 0,2 5 0,2 1 0,-39 21 0,16-6 983,-28 15-430,-18 18 31,-24 20-584,-20 19 0,8-18 0,-3 2-467,3 3 0,-1-1 467,-5-1 0,1-2 0,-24 22-251,-3 7 251,23-31 0,-1 16 0,17-22 0,13-7 0,7-8 0,10-4 921,27-5-921,18-17 0,30-9 0,-26-1 0,0-3-326,1-2 1,1-1 325,5-1 0,1-1 0,-6-5 0,1 1 0,4 4 0,-2 1 0,14-23-102,13 6 102,-33 12 0,2 5 0,-7 2 0,-18 17 0,-3-2 910,-9 12-910,-48 29 0,5-3 0,-8 4 0,-4 3 0,-21 22 0,1-12 0,9 14 107,9-25-107,7 4 0,3-7 0,12-13 0,6-1 0,11-5 0,60-51 0,1 3 0,8-9 0,4-4-492,-22 16 0,0-1 231,21-15 0,1-1 261,-15 9 0,-3 1 0,-2 4 0,-1 0-58,1-1 1,-4 3 57,4-2 0,8-11 0,-18 21 0,-13 12 0,-8 9 983,-12 8-469,-40 16-390,-5 11-124,-40 13 0,11 5-548,-8 1 548,2-5 0,13-1 0,-1-10 0,20-7 0,-5 0 0,13-6 0,7-1 0,12-11 0,7-1 548,8-17-548,33-22 0,9-10 0,32-23 0,-17 22 0,10-5 0,-25 16 0,7 6 0,-17 8 0,-3 6 0,-10 10 0,-1 1 0,-8 4 0,-1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18.0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209 279 24575,'0'45'0,"0"-2"0,0 1 0,0-12 0,0 10 0,0-12 0,0 5 0,0-9 0,0-3 0,0-13 0,0 2 0,0-45 0,0 4 0,0-40 0,0 5 0,0 10 0,0-12 0,0 14 0,0-1 0,0 3 0,0 20 0,0 5 0,3 9 0,0 7 0,0 33 0,0 4 0,-3 20 0,0 0 0,0-12 0,0 4 0,0-7 0,0-8 0,0-1 0,0-11 0,0-1 0,0-7 0,-15-2 0,1-14 0,-13-6 0,-1-20 0,3 1 0,1 0 0,2 2 0,6 5 0,-2 3 0,8 5 0,1 6 0,3 5 0,2 35 0,2-3 0,2 25 0,0-9 0,0-3 0,0 4 0,0-9 0,0-1 0,0-9 0,0-7 0,0-1 0,2-7 0,17-21 0,-6 1 0,17-25 0,-15 10 0,4-4 0,-1 1 0,-3 7 0,7-8 0,-7 13 0,2-1 0,-4 7 0,-1 5 0,-3 2 0,-1 5 0,0 0 0,1 8 0,0 6 0,-3 5 0,0 4 0,-3-4 0,1-3 0,1-5 0,-2 0 0,10-7 0,7-16 0,5-14 0,13-16 0,-16 9 0,10 0 0,-14 14 0,0-3 0,-1 10 0,-8 3 0,0 9 0,-1 0 0,-2 25 0,-1-4 0,1 20 0,-5-9 0,2-4 0,-3-2 0,3-3 0,-2-3 0,1-5 0,1-3 0,11-25 0,-1 1 0,5-15 0,-4 2 0,-4 7 0,1 1 0,1 4 0,-6 7 0,2 3 0,-2 25 0,-3-1 0,2 16 0,-1-6 0,0-7 0,2 3 0,-5-8 0,4-3 0,-4-5 0,4 0 0,5-23 0,-5 13 0,8-18 0,-12 52 0,1-14 0,-2 27 0,0-28 0,0-2 0,0-6 0,0 0 0,9-35 0,-2 15 0,6-24 0,-5 28 0,-2 1 0,-1 23 0,-2-4 0,0 11 0,-3-5 0,0-3 0,0 4 0,0 4 0,0-3 0,-3 3 0,-1-8 0,-2 0 0,3-4 0,0-3 0,0-1 0,-8-23 0,4 12 0,-6-15 0,7 18 0,-2 8 0,2-2 0,0 6 0,1-4 0,4 0 0,-6 0 0,6 3 0,-7 4 0,4-2 0,1 6 0,-3-6 0,5 3 0,-1-4 0,2-3 0,0-1 0,19-13 0,6-18 0,26-23 0,5-29-362,-25 33 1,1-1 361,20-41 0,-4 15 0,0 3-32,-6 19 32,4-4 0,-14 22 0,-10 11 0,-7 11 0,-6 5 722,-3 29-722,-3 8 33,-7 28-33,-9 0 0,-2 0 0,-3-15 0,2 5 0,3-12 0,1 0 0,0-3 0,5-17 0,1-1 0,2-11 0,2 0 0,-1-43 0,3-1 0,20-45 0,-3 20 0,31-18 0,-21 33 0,13-13 0,-16 22 0,4 3 0,-10 10 0,-5 11 0,-2 8 0,-4 2 0,-1 28 0,-4 3 0,-10 31 0,-1-9 0,-5-4 0,-2 6 0,4-16 0,-1 13 0,2-19 0,4-3 0,0-15 0,4-1 0,-2-9 0,12-46 0,9 8 0,17-46 0,-1 32 0,2-3 0,-11 13 0,1 4 0,-6 8 0,-3 7 0,-7 13 0,-2 2 0,2 23 0,-5 4 0,2 9 0,-8 6 0,-5-7 0,-1 5 0,-5-2 0,6-4 0,-2-8 0,3-1 0,2-11 0,1 0 0,6-46 0,6 17 0,4-35 0,2 30 0,-1 5 0,-3 7 0,-2 5 0,-2 4 0,-1 28 0,-2-4 0,0 22 0,-3-13 0,0-1 0,0-3 0,-3-1 0,2-10 0,-2-3 0,1-5 0,1-31 0,5 3 0,14-34 0,4 19 0,3-8 0,-2 13 0,-7-2 0,1 11 0,-7 7 0,-2 10 0,-2 3 0,-1 21 0,-2-1 0,0 21 0,-3-8 0,0 4 0,-3-9 0,2-5 0,-5-5 0,6-5 0,-3-2 0,1-41 0,4 14 0,3-37 0,4 26 0,2-4 0,-5 9 0,1 5 0,-1 7 0,0 7 0,-3 30 0,-1-5 0,-2 28 0,0-13 0,0 22 0,-3-21 0,-1 14 0,-3-24 0,0 0 0,1-5 0,2-7 0,1-5 0,3-35 0,0 4 0,0-29 0,4 13 0,0 5 0,6 0 0,-2 9 0,2 5 0,-4 10 0,0 4 0,-3 37 0,-1-6 0,-2 23 0,0-14 0,-3-5 0,2-4 0,-2-5 0,0-5 0,2-5 0,-1-36 0,10-7 0,0-18 0,9 2 0,-2 15 0,-1 3 0,-3 6 0,-1 9 0,-5 7 0,1 3 0,0 32 0,-3 3 0,-1 27 0,-6 0 0,-5 1 0,0-9 0,-4 6 0,2-18 0,2 3 0,1-10 0,3-11 0,4-6 0,-1-49 0,2-11 0,0-43 0,4-1 0,0 42 0,10 9 0,3 41 0,4 0 0,3 0 0,-4 0 0,-4 0 0,3 0 0,-6 0 0,6 3 0,-6 3 0,0 1 0,-2 1 0,-2 1 0,0 0 0,0 3 0,-3 0 0,0 0 0,0 4 0,-2 0 0,-1 4 0,0 0 0,-3 0 0,7 4 0,-7-7 0,7 6 0,-7-13 0,6 5 0,-5-9 0,1 2 0,9-28 0,-5 4 0,8-19 0,-7 11 0,-1 4 0,1 3 0,-1 2 0,0 8 0,-1-1 0,1 35 0,-3-10 0,-1 30 0,-2-12 0,0-1 0,0 0 0,0-9 0,0-2 0,0-9 0,0-2 0,0-7 0,18-23 0,13-17 0,12-9 0,16-23 0,-20 31 0,12-20 0,-14 23 0,2-5 0,-8 14 0,-10 3 0,-5 13 0,-7 3 0,-1 5 0,-5 15 0,0 2 0,-10 14 0,-5 3 0,-3-8 0,-7 7 0,3-7 0,-1 4 0,3-7 0,7-4 0,1-7 0,3-2 0,0-2 0,14-33 0,2 14 0,9-23 0,-4 24 0,-3 1 0,-2 5 0,-2 2 0,2 2 0,-3 8 0,1 0 0,-5 11 0,0-6 0,-2 2 0,1-2 0,-2-4 0,3-1 0,0 0 0,11-17 0,5-4 0,1-8 0,1-3 0,-8 7 0,0 3 0,-1 2 0,-2 6 0,-2 3 0,-3 16 0,-2-6 0,0 15 0,-3-16 0,-3 3 0,0-4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23.5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0 255 24575,'0'34'0,"0"-3"0,0-14 0,0-5 0,0-3 0,0-34 0,0 3 0,8-32 0,-3 8 0,11 1 0,-4 5 0,0 2 0,-2 8 0,0 4 0,-3 6 0,1 14 0,-2 0 0,-3 37 0,-1-6 0,-2 22 0,0-9 0,0-8 0,0 8 0,0-8 0,0-1 0,0-5 0,0-4 0,0-3 0,0-5 0,0-3 0,19-37 0,-4 9 0,12-27 0,-9 16 0,-3 1 0,-2 4 0,1 4 0,-4 6 0,-2 5 0,-2 2 0,2 5 0,-5 20 0,2 1 0,-5 14 0,0-8 0,-3-4 0,0-4 0,-4 0 0,1-7 0,3 0 0,-4-4 0,-2-4 0,0-2 0,-2-5 0,3 3 0,0 1 0,-1 10 0,1-1 0,2 7 0,3 2 0,-3-3 0,3 6 0,-1-6 0,-2 10 0,2-6 0,0 7 0,1 0 0,3-3 0,0-1 0,0-4 0,0-4 0,0-3 0,0-1 0,21-29 0,-13 9 0,20-27 0,-17 10 0,0-1 0,0-4 0,-4 9 0,0 5 0,-3 7 0,-2 5 0,-17 37 0,8-14 0,-12 33 0,9-27 0,5 3 0,-3-8 0,7 0 0,-2-7 0,3-1 0,22-25 0,-2-5 0,17-25 0,-13 10 0,-1-6 0,-4 12 0,0 1 0,-4 5 0,-3 8 0,-5 5 0,1 6 0,-2 25 0,-3-1 0,-1 24 0,-2-7 0,0-1 0,0 0 0,0-9 0,0-5 0,0-7 0,0-2 0,3-5 0,6-30 0,3-4 0,6-20 0,-2 5 0,-5 13 0,3-4 0,-6 13 0,1 1 0,-3 11 0,0 3 0,-1 29 0,-2-7 0,0 30 0,-6-21 0,-1 9 0,0-9 0,-2-5 0,5-4 0,-4-7 0,4-1 0,-1-31 0,5 1 0,4-17 0,5 2 0,2 11 0,0-3 0,0 5 0,-4 10 0,2 2 0,-6 6 0,2 3 0,-5 25 0,0-4 0,-3 27 0,0-19 0,0 2 0,0-8 0,0-6 0,0 0 0,0-7 0,9-38 0,-3 15 0,10-32 0,-9 28 0,2 3 0,0 4 0,-2 5 0,1 2 0,-2 25 0,-3 1 0,-1 19 0,-2-1 0,0-4 0,0 1 0,0-2 0,0-8 0,0-1 0,0-8 0,0-3 0,0-5 0,8-43 0,1 6 0,17-44 0,3 9 0,-1 8 0,1 0 0,-9 17 0,0 5 0,-3 8 0,-7 6 0,-1 13 0,-3 2 0,-3 32 0,-1-8 0,-2 34 0,-3-26 0,-1 15 0,-3-20 0,0 10 0,0-14 0,0 1 0,4-9 0,0-2 0,8-33 0,-4 18 0,7-21 0,-8 64 0,3-22 0,-3 31 0,0-33 0,0-3 0,0-1 0,6-32 0,-1 7 0,7-22 0,-4 15 0,4 4 0,-4 3 0,1 5 0,-4 3 0,1 4 0,-1 26 0,-2-15 0,0 23 0,-3-22 0,0 1 0,0 3 0,2-4 0,1 3 0,13-20 0,-8 9 0,8-17 0,-11 16 0,1-3 0,-1 20 0,1-9 0,-1 7 0,6-29 0,-7 7 0,6-10 0,-9 47 0,1-18 0,-2 26 0,0-30 0,0 2 0,15-8 0,-9 1 0,10-2 0,-9 4 0,-1 0 0,5 0 0,0-3 0,-3 0 0,2 0 0,-1 0 0,0 0 0,2 0 0,-3 0 0,1 0 0,1-1 0,-1 6 0,2-1 0,1 2 0,0-1 0,0-4 0,0 1 0,-3-2 0,2 3 0,-4-2 0,3 1 0,-37-4 0,25 1 0,-29-1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31.1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62 24575,'0'38'0,"0"-3"0,0-6 0,0-4 0,0 3 0,0-11 0,0 3 0,0-11 0,0 2 0,0-5 0,3-38 0,4 12 0,1-34 0,6 21 0,-2 2 0,-1-2 0,-1 8 0,-3 5 0,-1 4 0,0 7 0,0 3 0,2 26 0,-1-5 0,2 19 0,-2-14 0,-4 0 0,3-1 0,-5-2 0,5-2 0,-6-3 0,5-2 0,-4-2 0,9-3 0,4-23 0,2 6 0,8-26 0,-10 17 0,7-1 0,-7 6 0,-2 3 0,0 4 0,-6 3 0,3 3 0,1 5 0,-6 8 0,7 7 0,-11 4 0,7 7 0,-3-7 0,0 3 0,1-4 0,-4-4 0,2 0 0,-3-7 0,3-1 0,10-10 0,2-7 0,10-13 0,-4 3 0,2-10 0,-1 10 0,-1-3 0,-4 8 0,-1 2 0,-7 8 0,-1-2 0,0 6 0,1 0 0,0 14 0,-4-1 0,1 9 0,-5-7 0,4-3 0,-4-3 0,1 0 0,12-30 0,-5 8 0,9-22 0,-8 15 0,-4 4 0,0 3 0,0 4 0,0 4 0,1 22 0,-3-9 0,4 22 0,-7-17 0,2 2 0,-1-5 0,-1-2 0,3 0 0,2-2 0,2-1 0,7-8 0,6-13 0,-3 2 0,7-11 0,-9 11 0,1-3 0,-1 7 0,-7 4 0,0 4 0,-4 16 0,-2 2 0,-1 10 0,-2-2 0,0-4 0,0-3 0,0-2 0,0-6 0,0 3 0,0-6 0,7-29 0,0 13 0,11-33 0,0 24 0,0-2 0,-2 4 0,-7 8 0,0 3 0,-2 4 0,-3 22 0,1-7 0,-5 19 0,-3-13 0,-4 1 0,0 4 0,-3-6 0,0 4 0,6-12 0,-4 2 0,7-6 0,9-29 0,1 10 0,12-24 0,-7 16 0,6 4 0,-9 1 0,4 6 0,-9 4 0,3 3 0,-4 19 0,-2-6 0,0 12 0,-3-10 0,0-2 0,0-2 0,22-22 0,-11 3 0,27-18 0,-20 12 0,3-1 0,-5 8 0,-7 4 0,-1 3 0,0 3 0,-4 16 0,1-7 0,-8 20 0,-1-15 0,-6 9 0,3-6 0,-5-1 0,5-1 0,1-5 0,1-2 0,22-30 0,-5 9 0,23-29 0,-13 23 0,0-5 0,-6 13 0,-4-4 0,0 11 0,-3-4 0,0 8 0,-6 19 0,-1-1 0,-2 16 0,0-6 0,0-8 0,0 1 0,-3-6 0,3-5 0,-3-2 0,20-31 0,2 5 0,7-20 0,-1 12 0,-8 9 0,1 1 0,-3 3 0,-3 3 0,-3 4 0,0 4 0,-12 23 0,2-14 0,-8 20 0,6-21 0,-2 3 0,23-25 0,-11 14 0,15-19 0,-10 20 0,-6-4 0,5 4 0,-2-1 0,-18 19 0,-2-6 0,-17 14 0,4-7 0,4-4 0,-1 0 0,4-2 0,2-5 0,6 1 0,38-21 0,-5 4 0,38-21 0,-30 17 0,5-5 0,-12 7 0,0 0 0,-1 1 0,-11 3 0,-1 4 0,-6 0 0,-36 15 0,15-6 0,-26 9 0,26-8 0,3-1 0,-1 0 0,7-1 0,0 4 0,2 0 0,0-2 0,21 0 0,-8-6 0,20 2 0,-17-3 0,-3 0 0,-1 0 0,-29 13 0,9-6 0,-24 10 0,16-13 0,4 1 0,3-4 0,5 2 0,35-16 0,-9 7 0,29-13 0,-23 11 0,-3-2 0,-6 6 0,-5-1 0,-2 5 0,-34 0 0,13 4 0,-31 6 0,23-2 0,-3 2 0,8-4 0,0 1 0,7-2 0,0-1 0,33 1 0,-14-5 0,24 3 0,-25-3 0,0 0 0,1 0 0,-3 0 0,-21 18 0,2-11 0,-18 18 0,17-19 0,5 3 0,2-4 0,1 1 0,-1-1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33.8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35.5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39.7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1053 0 24575,'-34'0'0,"0"0"0,18 0 0,-13 0 0,7 0 0,-10 0 0,11 0 0,-7 0 0,7 0 0,-3 0 0,4 3 0,0 1 0,4 2 0,-3-2 0,2-2 0,-3-2 0,1 0 0,-1 3 0,0-2 0,0 2 0,0-3 0,0 0 0,3 3 0,-2-3 0,6 3 0,-2-3 0,3 0 0,-1 0 0,1 0 0,0 0 0,0 0 0,0 0 0,0 0 0,-1 0 0,1 0 0,0 0 0,3 0 0,-2 0 0,1 0 0,-2 0 0,3 0 0,-2 0 0,1 0 0,-2 0 0,3 0 0,-5 0 0,4 3 0,-1-3 0,-1 3 0,6-3 0,-6 0 0,4 0 0,-4 0 0,3 0 0,-2 0 0,-1 0 0,2 0 0,-1 0 0,3 0 0,-1 0 0,-3 0 0,1 0 0,2 0 0,-2 0 0,2 0 0,1 0 0,-3 0 0,3 0 0,-1 0 0,-1 0 0,1 0 0,0 0 0,-1 0 0,37-3 0,-19 0 0,30-4 0,-26 4 0,0-3 0,0 3 0,-3-3 0,2 3 0,-4 0 0,1 3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43.8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0 548 24575,'47'0'0,"4"0"0,-10 0 0,8 0 0,-9 0 0,4 0 0,-5 0 0,5 0 0,-12 0 0,5 0 0,-16 0 0,-3-2 0,-4 1 0,-7-1 0,1-1 0,0-2 0,-2-2 0,2-4 0,-2-1 0,0-1 0,1-10 0,-1 5 0,4-6 0,-2 0 0,4 3 0,-4-3 0,1 8 0,-2 0 0,-2 7 0,1 1 0,-3 0 0,2-1 0,-2 0 0,0 39 0,-1-2 0,-2 30 0,0-9 0,0-3 0,0 4 0,0-5 0,0-1 0,0-5 0,-3-4 0,2-6 0,-2-5 0,3-11 0,0-1 0,0-6 0,21-56 0,1 5 0,18-40 0,4 9-576,2 0 576,5-7 0,-11 13 0,2 0 0,-17 28 0,5-10 0,-11 17 0,-1 9 0,-8 10 0,-2 7 576,-2 6-576,-3 26 0,-11 1 0,-2 28 0,-15-1 0,-1 3 0,-2 8 0,3-23 0,0 14 0,6-25 0,2 7 0,0-10 0,10-12 0,1-1 0,1-6 0,25-46 0,4 2 0,30-44 0,-10 20 0,1 11 0,-5-1 0,-7 13 0,5 0 0,-14 9 0,-3 15 0,-11 5 0,-2 8 0,-2 23 0,-11 7 0,-6 22 0,-10 0 0,-9 2 0,-5 0 0,7-9 0,-8 3 0,15-11 0,-2-3 0,5-8 0,8-8 0,2-7 0,15-39 0,3 14 0,8-31 0,2 30 0,-9 1 0,4 6 0,-9 1 0,3 6 0,-4 19 0,-2 1 0,-4 22 0,-10-5 0,-7 10 0,-1-8 0,-1 7 0,5-8 0,0-5 0,4-2 0,1-11 0,4-2 0,0-6 0,33-57 0,7-1 0,5-6 0,2-2 0,19-18 0,1 8 0,-18 15 0,-9 14 0,4-2 0,-14 14 0,-4 11 0,-11 9 0,0 3 0,-6 26 0,-4 0 0,-16 28 0,-21 23 0,-8-1 0,-1 9-286,19-40 0,1 0 286,-8 26 0,-8-3 0,7-3 0,11-25 0,0 4 0,10-15 0,3-7 572,8-10-572,-4-3 0,7-28 0,7-18 0,19-30 0,-5 24 0,4-2-375,9-3 0,2 0 375,-8 5 0,2-1 0,10-8 0,-1 4 0,-2-4 0,22-18 0,-28 34 0,4 1 0,-12 11 0,-5 14 0,-8 4 750,-1 6-750,-5 30 0,-4 3 0,-12 34 0,-11-5 0,-9 11 0,-6 2 0,8-12 0,-5 2 0,11-21 0,0 0 0,7-11 0,7-10 0,2-7 0,6-5 0,6-46 0,26-1 0,-7-10 0,5-4-492,10 4 0,5 0 237,5-9 1,1 2 254,-7 9 0,-2 3-126,-1 6 0,-2 2 126,27-22 0,-16 11 0,9 0 0,-19 17 0,-10 11 0,-7 12 983,-8 4-493,-3 3-218,-3 26-272,-25 10 0,-7 28 0,-16-8 0,-12 16-738,3-5 738,22-25 0,0 0 0,-3-2 0,2-1 0,-10 19 0,-5 1 0,20-25 0,0 6 0,7-18 0,8-5 738,1-9-738,10-49 0,17 8 0,14-54 0,27 15 0,-8 7 0,6 6 0,-13 16 0,-1 8 0,-5 1 0,-7 10 0,-6 9 0,-8 9 0,-5 3 0,-3 3 0,-13 26 0,-16 0 0,-12 29 0,-13-5 0,0 4 0,10-10 0,-3 2 0,9-9 0,0 1 0,6-7 0,5-10 0,8-5 0,2-7 0,2-1 0,3 0 0,0 0 0,1 3 0,1-2 0,-1-1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50.0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46 24575,'0'30'0,"3"-4"0,1-14 0,2 0 0,-1-2 0,1-2 0,-1-3 0,3 3 0,-2-2 0,2 2 0,-2-2 0,2-1 0,1-1 0,3 1 0,-4-4 0,1 1 0,2-2 0,-5 0 0,8 3 0,-6-3 0,1 3 0,1-11 0,-4-2 0,0-2 0,-1 1 0,-5 5 0,5-2 0,-4-1 0,4 0 0,-2-2 0,0 5 0,2-4 0,0 4 0,-1-2 0,5 2 0,0-2 0,4 4 0,1-4 0,-2 5 0,0-1 0,-3 2 0,3 2 0,-6 0 0,5 0 0,-5 11 0,-1 1 0,-2 10 0,-7 2 0,-6-3 0,-4 0 0,-9 4 0,2-6 0,-1 7 0,0-4 0,4-5 0,-2 0 0,10-4 0,-5-4 0,9 0 0,0-3 0,1 1 0,17-28 0,3 10 0,21-32 0,6 13 0,1-4 0,-4 5 0,-4 1 0,-8 5 0,-1 4 0,-5 2 0,-5 7 0,-7 1 0,-1 4 0,-2-1 0,4 0 0,-3 1 0,3 2 0,-2-2 0,2 1 0,2-2 0,0 0 0,-3 0 0,-1 3 0,0 0 0,-2 20 0,-6-4 0,-5 15 0,-8-12 0,0 3 0,1-6 0,-1 2 0,1-2 0,2-4 0,2-1 0,5-3 0,-4 3 0,3-2 0,-4 2 0,0-2 0,2-1 0,-2 1 0,31-19 0,-6 6 0,21-16 0,-10 8 0,-3 1 0,4-4 0,-10 6 0,5-5 0,-14 11 0,2-3 0,-3 3 0,-4 3 0,-11 28 0,1-13 0,-7 22 0,0-22 0,3 0 0,-1-3 0,2 0 0,2-4 0,1 3 0,28-36 0,-10 19 0,25-29 0,-22 25 0,3 0 0,-9 3 0,5 1 0,-9 3 0,2 3 0,-2-7 0,2 8 0,-2-8 0,4 9 0,-1-4 0,-1 4 0,2-1 0,-1 2 0,-1 0 0,3-3 0,1 3 0,8-3 0,5 3 0,4 0 0,-4 0 0,-2 0 0,-9 0 0,1 0 0,-9 0 0,5 0 0,-3 0 0,1 3 0,1 0 0,-4 2 0,2 1 0,-3 4 0,-2-3 0,2 5 0,-4-5 0,1 3 0,1-2 0,0 1 0,7-4 0,-1-2 0,2-3 0,-1 0 0,-4 0 0,5 0 0,-3 0 0,1 0 0,1 0 0,-1 0 0,2 0 0,1 0 0,-3 0 0,2 0 0,-5-3 0,6 3 0,-4-5 0,4 4 0,-3-1 0,4-1 0,-6 2 0,4-2 0,-3 1 0,0 1 0,3-1 0,-2 2 0,1 0 0,-1 0 0,-1 0 0,2 0 0,2 0 0,-3 0 0,5 0 0,-8 0 0,5 0 0,1 0 0,-2 0 0,3 0 0,-6 0 0,3 0 0,-1 0 0,-1 0 0,3-3 0,-3 3 0,1-3 0,1 1 0,-1 1 0,-1-1 0,2-1 0,-1 3 0,-1-3 0,0 3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52.6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24575,'0'29'0,"0"-5"0,0-5 0,0-3 0,0 4 0,0-3 0,0-5 0,0 0 0,0-6 0,0 5 0,0-2 0,0 3 0,0-3 0,0 3 0,0-3 0,0 3 0,0-3 0,0-1 0,0 3 0,0-5 0,19-3 0,-6-5 0,17-4 0,-13 0 0,2 2 0,-3 1 0,4-3 0,0 2 0,-4 0 0,0-1 0,-4 4 0,-3-2 0,-1 3 0,3 0 0,-5 0 0,7 0 0,-4 0 0,-1 0 0,2 0 0,-1 0 0,-1 0 0,3 0 0,-3 0 0,4 0 0,-4 0 0,3 0 0,-1 0 0,-1 0 0,2 0 0,-2 0 0,0 0 0,2 0 0,-2 0 0,0 0 0,5 3 0,-8-2 0,8 1 0,-8-2 0,6 0 0,-4 3 0,1-3 0,2 3 0,-3-1 0,1-1 0,1 4 0,-2-5 0,1 3 0,1-3 0,-1 2 0,-1-1 0,2 1 0,-1-2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54.9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0 240 24575,'50'-4'0,"2"-4"0,-1-6 0,6-3 0,6-1 0,0 0 0,-15 5 0,11-4 0,-22 8 0,13-7 0,-16 8 0,0-3 0,-10 7 0,4-3 0,-3 3 0,4 0 0,0-2 0,0 2 0,4-4 0,2 1 0,-1 2 0,4-2 0,-8 6 0,3-5 0,-8 5 0,3-6 0,-7 6 0,-1-2 0,-1 0 0,-6 3 0,6-3 0,-6 3 0,0-3 0,0 2 0,-6-1 0,4 2 0,-5 12 0,-6-6 0,-3 12 0,-15-4 0,0 0 0,-12 8 0,4-3 0,-9 4 0,-7 6 0,-4-3 0,-6 4 0,1-5 0,-6 6 0,14-9 0,-8 7 0,17-13 0,-1 2 0,2-3 0,8-1 0,1-3 0,10-2 0,2-3 0,7-1 0,32-2 0,0 0 0,37-11 0,-12 2 0,-1-6 0,-2 3 0,-9 1 0,0 0 0,-11 1 0,-5 3 0,-11 1 0,2 0 0,-9 3 0,3-3 0,-34 3 0,15 0 0,-21-5 0,25 3 0,3-3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44.5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7:55.9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00.6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1 236 24575,'0'31'0,"0"-8"0,0-8 0,0-6 0,0 0 0,0 2 0,0-2 0,0 0 0,0 3 0,0-6 0,2 5 0,-1-2 0,4 0 0,-4 1 0,4-1 0,-5-1 0,3 3 0,-1-3 0,1 1 0,3 1 0,-3-4 0,2 4 0,0-4 0,-1 2 0,3 0 0,-4-2 0,7 0 0,-5-23 0,2 7 0,-7-19 0,0 16 0,3-6 0,-3 6 0,3-6 0,-3 6 0,0-6 0,3 3 0,1-1 0,-1 2 0,3 2 0,-6 1 0,6 0 0,-6 3 0,6 0 0,-3 1 0,2-1 0,-2 1 0,3-1 0,-3-2 0,2 4 0,0-4 0,-2 3 0,2 2 0,-4 26 0,4-8 0,-1 28 0,3-19 0,0 7 0,-3-7 0,2 6 0,-2-6 0,3 3 0,-1-7 0,0-2 0,1 1 0,-1-6 0,0 4 0,-1-7 0,1 1 0,2 0 0,-2-5 0,4 2 0,-1-5 0,-1 0 0,3-5 0,3-10 0,5-8 0,4-12 0,5-2 0,2-9 0,-1 12 0,-1-10 0,-5 16 0,-4-2 0,-2 9 0,-4 5 0,-4 7 0,-1 0 0,-2 4 0,-1 25 0,-2-4 0,0 27 0,-3-13 0,0 8 0,0-3 0,0 4 0,0 0 0,0-5 0,0-4 0,0-10 0,0-4 0,0-4 0,0-3 0,0-1 0,12-29 0,1 1 0,19-38 0,0 3 0,6-12 0,6-7 0,-11 21 0,7-5 0,-15 22 0,-2 4 0,-5 4 0,-8 14 0,-1 2 0,-4 9 0,1 36 0,-3-11 0,-1 45 0,-2-39 0,0 20 0,0-18 0,0 5 0,-3-2 0,-1-8 0,-3-1 0,3-8 0,-1-3 0,4-5 0,-1 0 0,11-31 0,7 7 0,8-32 0,3 12 0,-9 6 0,5-4 0,-4 8 0,-1 3 0,-4 2 0,-5 12 0,-4 1 0,3 5 0,-4 26 0,1-7 0,-5 29 0,0-9 0,-3 0 0,-5 2 0,0-9 0,-2 0 0,3-4 0,3-5 0,-2-4 0,5-7 0,-1-1 0,12-38 0,3 11 0,7-30 0,2 18 0,-3 0 0,1 1 0,-3 7 0,-6 4 0,0 9 0,-5 2 0,3 5 0,-4 24 0,-2-6 0,0 24 0,-3-14 0,0 0 0,0-1 0,0-5 0,0-2 0,2-2 0,-1-6 0,2 0 0,6-4 0,0-10 0,12-5 0,-10-10 0,5-1 0,-6 1 0,3 4 0,0 0 0,-4 4 0,-1 5 0,-2-1 0,2 8 0,-4 19 0,1-4 0,-5 14 0,0-13 0,0-7 0,0-1 0,0-2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04.1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45 24575,'8'23'0,"-3"-3"0,0-14 0,-2-3 0,8 4 0,-2-6 0,2 4 0,-3-2 0,-1-3 0,5 3 0,-3-3 0,5 0 0,-5 0 0,0 0 0,2 0 0,-3 0 0,1 0 0,1 0 0,-1 0 0,-1 0 0,3 0 0,-3 0 0,0 0 0,3 0 0,-3 0 0,1 0 0,1 0 0,-1 0 0,-1 0 0,2 0 0,-1 0 0,-1 0 0,7 0 0,-5 0 0,9 0 0,-3 0 0,4 0 0,4 0 0,-3 0 0,-1 0 0,-1 0 0,-6 0 0,2 0 0,-3 0 0,-2 0 0,1 0 0,-5 0 0,5 0 0,-3 0 0,1 0 0,1 0 0,-1 0 0,-1 0 0,2 0 0,-1 0 0,-1 0 0,3 0 0,-3 0 0,1 0 0,1 0 0,-1 0 0,3-3 0,0 2 0,-3-4 0,2 4 0,-2-1 0,0 2 0,5-3 0,-7 3 0,4-3 0,-1 3 0,-3-3 0,6 3 0,-4-3 0,2 3 0,-2-2 0,3 1 0,-3-1 0,3 2 0,0-3 0,0 2 0,-3-1 0,2 2 0,-2 0 0,4 0 0,-1-3 0,0 2 0,3-1 0,-2-1 0,3 2 0,-1-4 0,-2 4 0,3-2 0,-4 3 0,0-3 0,0 2 0,3-1 0,-2-1 0,6 2 0,-6-1 0,6-1 0,-2-1 0,-1 0 0,3 1 0,-6 0 0,2 0 0,-2 0 0,-1 0 0,-3 3 0,2-3 0,-5 3 0,8-3 0,-7 0 0,4 3 0,-1-5 0,-3 4 0,7-2 0,-5 3 0,-1 0 0,3-2 0,-3 1 0,1-1 0,1 2 0,-1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05.0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08.2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0 227 24575,'28'0'0,"3"0"0,-10 0 0,7 0 0,-7 0 0,6 0 0,-2 0 0,4 0 0,10-8 0,-12 3 0,15-10 0,-16 7 0,7-3 0,-4 4 0,-4-3 0,-5 5 0,-1-4 0,-9 6 0,5 0 0,-6-3 0,3 3 0,0 0 0,4-3 0,0 2 0,1 0 0,2-2 0,-7 6 0,1-6 0,-2 6 0,-4-3 0,3 3 0,-46 22 0,18-10 0,-34 14 0,24-13 0,-1 2 0,2 0 0,-5 0 0,15-3 0,-3-5 0,8 2 0,3-3 0,3 0 0,1 2 0,-1 0 0,2 1 0,-3-2 0,34-7 0,-9-5 0,26-3 0,-6-6 0,-6 2 0,11-4 0,-14 1 0,5 0 0,-5 4 0,-4-2 0,-5 5 0,-7 2 0,-2 0 0,-5 6 0,8 1 0,3-3 0,11 2 0,2-8 0,8 0 0,-8 1 0,4 0 0,-6-1 0,-3 1 0,-4 1 0,-2 2 0,-6 1 0,-1 3 0,0-3 0,-3 3 0,3-3 0,3 3 0,-2 0 0,3 0 0,-4 0 0,0 0 0,3 0 0,-2 0 0,3 0 0,-4 0 0,-3 0 0,2 0 0,-1 0 0,2 0 0,0 0 0,0 0 0,0-3 0,0 3 0,0-3 0,0 0 0,-3 3 0,3-3 0,-6 3 0,5 0 0,-3-3 0,1 3 0,1-3 0,-1 1 0,-1 1 0,4-2 0,-3 0 0,0 3 0,2-3 0,-1 0 0,-1 3 0,4-6 0,-6 6 0,4-6 0,-3 3 0,-2 0 0,4-2 0,-1 5 0,-1-5 0,3 4 0,-5-4 0,4 2 0,-4-2 0,4 1 0,-1 0 0,-1 0 0,3 1 0,-5-2 0,2 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10.7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19 24575,'29'0'0,"-4"0"0,-10 0 0,1 0 0,-6 0 0,4 0 0,-4 0 0,2 2 0,0 2 0,0 2 0,3 0 0,-2 0 0,3 0 0,-1 1 0,2-1 0,2-2 0,1 2 0,-3-3 0,2 4 0,-3-1 0,0-2 0,3 2 0,-6-3 0,6 1 0,-6 1 0,3-4 0,-4 4 0,0-4 0,0 1 0,-3 1 0,0-3 0,1 5 0,-3-4 0,5 4 0,-3-5 0,-1 3 0,3-1 0,-5 1 0,4 3 0,-2-1 0,4-2 0,-1 2 0,2-4 0,-1 2 0,0-3 0,3 0 0,-2 0 0,3 0 0,-1 0 0,-2 0 0,3 0 0,-4 0 0,-3 0 0,-1 0 0,3 0 0,-5 0 0,7-6 0,-6-1 0,1-5 0,-2 0 0,0-4 0,0 3 0,1-6 0,-1 6 0,0-2 0,0 3 0,0-1 0,0 4 0,-2 1 0,0 0 0,-1 34 0,0-18 0,-3 28 0,-1-24 0,-1 0 0,2 0 0,0-5 0,0-2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12.1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14.6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0 144 24575,'42'0'0,"1"0"0,-13 0 0,4 0 0,-1 0 0,-3 0 0,3 0 0,-4 0 0,0 0 0,-8 0 0,2 0 0,-6 0 0,-4 0 0,5 0 0,-8 0 0,6 0 0,-4 0 0,4 0 0,-3 0 0,6 0 0,-3 0 0,4 0 0,0 0 0,-1 0 0,5 0 0,-3 0 0,7 0 0,-3 0 0,4 0 0,0 0 0,-5 0 0,4 0 0,-10 0 0,5 0 0,-10 0 0,6 0 0,-7 0 0,4 0 0,-4 0 0,0 0 0,0 0 0,4 0 0,4 0 0,1 0 0,7-3 0,-3 2 0,4-5 0,-5 5 0,4-6 0,-7 7 0,3-7 0,0 7 0,5-6 0,2 5 0,-2-5 0,-5 5 0,0-5 0,-3 5 0,3-5 0,-1 5 0,2-5 0,4 2 0,-4-3 0,3 0 0,-3 0 0,0 3 0,2-3 0,-6 6 0,3-5 0,-4 5 0,-4-4 0,0 4 0,-1-5 0,-2 6 0,3-3 0,-1 3 0,4-3 0,-2 2 0,3-1 0,-3-1 0,3 2 0,0-2 0,-1 3 0,1-3 0,0 2 0,-4-2 0,0 3 0,-1 0 0,-5-2 0,5 1 0,-6-1 0,3 2 0,4 0 0,-3 0 0,2 0 0,1 0 0,-3 0 0,6 0 0,-6 0 0,2 0 0,3 0 0,-8 0 0,4 0 0,-9 0 0,3 0 0,3 0 0,-2 0 0,2 0 0,-3 0 0,0 0 0,3 0 0,-3 0 0,3 0 0,-3 0 0,1 0 0,1 0 0,-1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8:18.2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1 160 24575,'31'0'0,"-3"0"0,-8 0 0,4 0 0,-3 0 0,11 0 0,-10 0 0,7 0 0,-6 0 0,2 0 0,0 0 0,-1 0 0,0 0 0,-3 0 0,3 0 0,-1 0 0,-5 0 0,5 0 0,-3 0 0,-2 0 0,5 0 0,-11 0 0,4 0 0,-4 0 0,0 0 0,-3 0 0,0 0 0,1 3 0,-3-3 0,5 5 0,-6 1 0,0 0 0,1 2 0,-1-1 0,3-3 0,-1 3 0,-1-1 0,0 0 0,0 2 0,-1-3 0,2 1 0,-2-1 0,3 4 0,0-2 0,-3 4 0,3-5 0,-3 6 0,-1-6 0,1 2 0,-3 1 0,2-3 0,-5 5 0,6 1 0,-6 0 0,3 3 0,-3-6 0,0 2 0,0-1 0,0-1 0,0 2 0,0-3 0,0 1 0,-16-12 0,6-2 0,-17-10 0,10-2 0,-8-2 0,2-3 0,-2 4 0,4 1 0,1 3 0,0 1 0,4 0 0,-3 3 0,6 1 0,-3 3 0,4 0 0,0-1 0,-4 1 0,3 3 0,-6-3 0,6 2 0,-6-2 0,6 2 0,-6-2 0,6 5 0,-3-4 0,4 4 0,3-4 0,1 4 0,0-1 0,-1-1 0,-2 3 0,2-5 0,42 2 0,-4 0 0,49 0 0,-13 3 0,25 0-776,4 0 776,-41 0 0,1 0 0,0 0 0,0 0 0,1-2 0,-2-1-28,29 2 28,5-4 0,-22 1 0,0 3 0,-3-3 0,-21 4 0,-3 0 0,-13 0 774,-1 0-774,-8 0 30,0 0-30,-4 0 0,0 2 0,-3 2 0,3 2 0,0 0 0,5 0 0,2 1 0,1-1 0,4-2 0,-3 2 0,3-6 0,-8 6 0,0-5 0,-4 4 0,-3-2 0,-1 0 0,-2 7 0,-3-3 0,-1 4 0,12-9 0,3-11 0,23-7 0,7-10 0,17-5 0,6 2 0,13-5 0,-21 11 0,11 0 0,-26 6 0,4 4 0,-12 1 0,-13 5 0,-6 3 0,-8 2 0,-3 2 0,-1 0 0,-19 15 0,-3-4 0,-21 13 0,-10-4 0,-8 2 0,-16 6 0,-1 0 0,-7 1 0,17-7 0,-6 1 0,24-7 0,-8 0 0,19-4 0,6-2 0,10-3 0,6-2 0,0-1 0,32-2 0,-1-2 0,36 0 0,-11 0 0,-1 0 0,2-4 0,-7 0 0,4-4 0,-5 3 0,-11-1 0,-8 5 0,-6-2 0,-6 3 0,0 0 0,-25 15 0,5-5 0,-18 10 0,5-7 0,-1-2 0,-4 0 0,4 2 0,1-5 0,11 1 0,1-3 0,6-3 0,53-27 0,-3 5 0,42-23 0,-10 14 0,-23 6 0,14-1 0,-26 11 0,5 0 0,-21 5 0,-5 3 0,-11 1 0,-34 12 0,7 0 0,-34 9 0,17-3 0,-4 5 0,-5-3 0,8 1 0,-7 2 0,13-5 0,-3 0 0,11-2 0,-1-6 0,13 2 0,-2-3 0,7-1 0,-1 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22.4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354 877 24575,'0'31'0,"5"2"0,0-13 0,0 10 0,4-10 0,-4 4 0,4-10 0,-4-1 0,-1-4 0,-4-33 0,0-6 0,0-40 0,0-1 0,0-17-415,0-11 415,0 23 0,-3 25 0,0 0 0,1-24 0,-10-7 0,11 5 0,-10 16 0,10 13 0,-5 4 0,6 18 0,0 7 0,0 5 415,0 6-415,0 45 0,0-10 0,0 47 0,6-13 0,1-5 0,6 28 0,-7-33 0,1 24 0,-2-28 0,1 5 0,0-13 0,4-2 0,-5-16 0,0-3 0,3-9 0,-4-5 0,13-8 0,6-20 0,10-17 0,3-14 0,-6 1 0,-1 1 0,-6 1 0,0 5 0,-1 2 0,-5 13 0,-2 2 0,-6 14 0,0-2 0,-4 17 0,-1 31 0,-4 10 0,0 27 0,-12 2 0,4-13 0,-15 3 0,10-7 0,-8-11 0,9 3 0,-3-18 0,10-7 0,-3-6 0,3-8 0,-4-1 0,-10-35 0,0-4 0,-8-23 0,-4-9 0,11 19 0,-10-27 0,11 19 0,-6-13 0,1 15 0,6 8 0,2 9 0,6 11 0,5 2 0,-3 10 0,7 0 0,-7 10 0,-6 24 0,-3 5 0,-3 31 0,-3-2 0,-2 15 0,4-14 0,-9 20 0,17-19 0,-10 6 0,10-10 0,-3-19 0,6-3 0,1-15 0,0-6 0,0-5 0,0-13 0,-6-13 0,2-26 0,-4-16 0,4-23 0,5 6 0,2 1 0,6 4 0,0 13 0,0-6 0,0 21 0,0 4 0,0 18 0,0 7 0,0 5 0,4 10 0,8 0 0,-2 8 0,7 10 0,-7 7 0,1 23 0,0 4 0,1 13 0,0 0 0,0-1 0,-5 1 0,-1 0 0,-6-7 0,0-2 0,0-19 0,0 3 0,0-20 0,0 2 0,0-9 0,0-1 0,0-32 0,0-6 0,0-25 0,5 3 0,1-1 0,10 7 0,-3 0 0,7 8 0,-4 7 0,0 6 0,2 4 0,-3 8 0,4 3 0,-5 5 0,4 1 0,-4 4 0,5 0 0,0 0 0,-1 4 0,8 12 0,-9 6 0,9 16 0,-8 8 0,-1 1 0,1 12 0,-7-13 0,1 6 0,-1-7 0,0-6 0,-5-7 0,-2-8 0,0-10 0,-3-1 0,7-8 0,1-23 0,3-15 0,14-18 0,-12-1 0,14 5 0,-11 2 0,1 0 0,2 6 0,-8 2 0,2 11 0,-4 6 0,-1 7 0,-4 4 0,2 5 0,-2 27 0,4-2 0,-4 30 0,0-13 0,0 14 0,-4 2 0,5 0 0,-6-2 0,0-13 0,0-2 0,0-12 0,0 0 0,0-11 0,0-1 0,9-64 0,-1 14 0,9-60 0,-5 26 0,1 7 0,-1-11 0,6 19 0,0-5 0,0 9 0,-2 18 0,-6 4 0,-1 15 0,0 2 0,-1 8 0,1 1 0,0 32 0,-4-8 0,5 31 0,-9-12 0,4 6 0,-5 7 0,0-5 0,0 12 0,0-5 0,0-1 0,0-1 0,0-7 0,0-16 0,0 6 0,4-20 0,-3 5 0,7-11 0,-3-5 0,4-18 0,1-16 0,1-11 0,8-26 0,-1 11 0,2-5 0,3 1 0,-6 13 0,2-5 0,-4 19 0,-5 2 0,-1 17 0,0 1 0,0 8 0,-1 1 0,-3 22 0,-1-6 0,-4 22 0,0-9 0,0 6 0,0 0 0,0-5 0,0-2 0,0-10 0,0-1 0,0-4 0,0-1 0,0-35 0,0 9 0,0-32 0,0 19 0,0 5 0,0 2 0,0 10 0,3 4 0,-2 42 0,3-3 0,-4 26 0,0-12 0,0-10 0,0 4 0,0-12 0,0 0 0,0-7 0,0-3 0,0-2 0,0-5 0,0 1 0,0 3 0,0-2 0,0 2 0,0-4 0,0 1 0,0 3 0,0-2 0,0 2 0,0-4 0,0 1 0,0 3 0,0-2 0,0 2 0,0-4 0,0 1 0,0 3 0,0-2 0,0 2 0,0-4 0,0 1 0,-4-1 0,-1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50.2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423 265 24575,'-30'36'0,"1"-4"0,19-23 0,-14 11 0,13-8 0,-10 8 0,12-8 0,-6 1 0,5-1 0,-3-2 0,1 1 0,6-5 0,-2 3 0,2-4 0,1 1 0,32-40 0,2 12 0,31-38 0,-16 28 0,7-7 0,-18 19 0,8-9 0,-16 17 0,0-2 0,-12 11 0,-1 0 0,-7 3 0,-12 18 0,-7-3 0,-18 21 0,-1-8 0,2-4 0,-2 2 0,6-4 0,-8 3 0,3 2 0,6-8 0,1-2 0,9-4 0,0 0 0,4-1 0,3-3 0,0-1 0,4-2 0,-1-1 0,-2 1 0,5-24 0,7 6 0,7-16 0,10 11 0,-4 0 0,2 6 0,-5-4 0,-2 11 0,-3-4 0,-4 7 0,-28 9 0,10-3 0,-24 15 0,3-4 0,5 7 0,-6-3 0,9 1 0,1-2 0,2 3 0,1-1 0,6-3 0,3-3 0,4-6 0,3 0 0,50-23 0,4-11 0,3 1 0,4-5-403,1-5 1,-2-1 402,-6 6 0,0 1 0,16-10 0,-1 1 0,-18 9 0,-2 2 0,43-23-104,-9 0 104,-35 24 0,10-5 0,-22 14 0,-5 2 0,-12 10 800,-5 2-800,-2 20 109,-18 5-109,-4 19 0,-23 1 0,-5 0 0,-8 8 0,2-5 0,10-6 0,-3 3 0,19-19 0,-8 8 0,10-10 0,8-8 0,1-1 0,54-46 0,5-2 0,9-4 0,5-3-492,-7 4 0,0 0 209,3 3 0,-1-1 283,3-2 0,-3 3-103,11-6 103,18-8 0,-36 23 0,0-1 0,-14 12 0,-13 7 0,-24 12 983,-19 17-425,-27 12-558,-12 14 0,-10-4 0,2 4 0,-2-3 0,4 3 112,17-14-112,-7 6 0,20-18 0,-5 8 0,12-10 0,5-1 0,9-6 0,0-2 0,7-1 0,1-3 0,2-1 0,-2 0 0,33-2 0,-14 0 0,28-3 0,-19 0 0,0 0 0,0-3 0,-4-1 0,-3-2 0,-5 3 0,-42 11 0,10 5 0,-40 11 0,11 6 0,-1 6 0,-12 3 0,5 6 0,-6-5 0,21-9 0,-4-2 0,23-10 0,-3 0 0,9-5 0,8-5 0,5-6 0,2 0 0,19-20 0,5 2 0,26-21 0,3 6 0,13-8 0,-4 2 0,-8 9 0,-3-1 0,-15 12 0,-1-2 0,-9 8 0,-4 3 0,-7 4 0,0 3 0,-12 20 0,-5-9 0,-9 15 0,0-13 0,-2 0 0,6-1 0,-2-2 0,5-1 0,2-6 0,25-37 0,17-7 0,-3 0 0,6-3-410,10 1 1,1 1 409,-9 6 0,0 1 0,3 2 0,-1 3 0,18-15 0,-3 3 0,-3 5 0,-16 9 0,-9 13 0,-11 6 819,-5 5-819,-3 1 0,-19 24 0,-5-2 0,-19 21 0,6-17 0,-7 4 0,9-8 0,0 0 0,4-2 0,7-7 0,5-2 0,4-2 0,26-29 0,15-3 0,19-21 0,11 0 0,1 9 0,8-11 0,-18 20 0,6-6 0,-31 19 0,8-3 0,-18 11 0,-1 1 0,-11 7 0,-1 0 0,-39 27 0,2-9 0,-29 26 0,1-12 0,17-2 0,-11 0 0,15-7 0,1 1 0,0-1 0,12-7 0,2 0 0,12-9 0,1 1 0,2-3 0,25 1 0,-4-6 0,23-2 0,-9-5 0,-4 0 0,-1 3 0,-8 1 0,0 3 0,-7 0 0,-1 0 0,-22 21 0,-5-5 0,-26 23 0,-1-13 0,-6 4 0,11-10 0,-7 4 0,12-4 0,-3 0 0,9-2 0,10-8 0,7-1 0,5-5 0,2-2 0,29-12 0,-11 5 0,34-9 0,-20 10 0,3-2 0,-5 2 0,-4 0 0,-4 1 0,-3 3 0,-5 0 0,0 0 0,-26 16 0,13-10 0,-18 13 0,15-14 0,5 1 0,24-3 0,5-5 0,17-2 0,-1 0 0,-12-3 0,4 3 0,-9 0 0,-5 1 0,-4 3 0,-7 0 0,-1 0 0,-20 19 0,-2-7 0,-14 15 0,4-13 0,4-4 0,4 2 0,0-5 0,4 1 0,3-2 0,0-2 0,33-6 0,-12-1 0,34-5 0,-20 1 0,8 3 0,-10-3 0,0 7 0,-7-6 0,-2 5 0,-6-2 0,0 3 0,1 0 0,-3 0 0,8 0 0,-1 0 0,8 0 0,-1-3 0,7 0 0,-3-1 0,0 0 0,-1 4 0,-8 0 0,0 0 0,-4 0 0,-3 0 0,-1 0 0,-33-11 0,15 6 0,-25-7 0,23 7 0,3 1 0,-2 1 0,4-2 0,-1 2 0,2-2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24.3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25.0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25.7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26.6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27.6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28.5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29.4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31.6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35.4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22T12:46:38.0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1427-5F45-D343-B2A1-14784245C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DEECC-05B8-624E-BD3B-ABC57A0A9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1E80D-55E8-264B-B5A0-C15CF084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E488-0F9A-FA46-8642-66DD597E46C7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37C08-26BA-8340-A749-780005BF2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220D7-2818-1B4F-A2A9-3D0DF5CF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E66A-5D1A-6A4E-9087-134CE497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1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25896-5601-5C45-B3FA-A28CD2C16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2D68AE-02A0-6D47-AB79-7CB914EB0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3AF68-D3B9-1648-B4BC-F16CF38A5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E488-0F9A-FA46-8642-66DD597E46C7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7EDD5-A65A-7849-805B-6B65A8D9B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B0E39-5FFD-3946-9156-3046B6A80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E66A-5D1A-6A4E-9087-134CE497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2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735C91-B766-B148-9673-AF48CCC3D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66B91-CBE0-C341-B989-6A3E4A091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7DCE6-6068-3E40-9C47-A4453D882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E488-0F9A-FA46-8642-66DD597E46C7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C6DF0-DC13-1346-8D35-1E5C51E0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33415-E403-1249-80A9-72E6FB9C5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E66A-5D1A-6A4E-9087-134CE497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6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0B1A6-5019-1A4D-9F97-0B7150E6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6E706-7842-1E4C-8882-025FFC287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F81AF-6F25-A043-B0C9-A15AB71BB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E488-0F9A-FA46-8642-66DD597E46C7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A96D6-3CDC-9D4E-BB5E-BE2B4B78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1AB31-DAFC-CC4C-9BFA-C460798FB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E66A-5D1A-6A4E-9087-134CE497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9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CC17B-161A-9241-86F2-41ABB4D88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5E2EE-113F-714D-B9D2-23B5D3F4F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ED5DA-1FD5-0F43-9C46-727F6B8A9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E488-0F9A-FA46-8642-66DD597E46C7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F87DE-A69F-CD4B-BDA7-F7B3934C7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57EDB-4763-B947-AA71-B13AC968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E66A-5D1A-6A4E-9087-134CE497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5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DBD6-7D25-784C-B6FF-8243A6123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4BF2D-269A-1D4E-8B35-71935A11F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FF969-F037-7348-8882-85CAAC54C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2FE31-CC9D-154A-B77F-58C3BCF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E488-0F9A-FA46-8642-66DD597E46C7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DA627-3C58-BF44-AF8C-72D38ED9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A9D5C-4779-1648-84D3-6CA1877C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E66A-5D1A-6A4E-9087-134CE497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0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A7741-EB1D-4C43-9EF1-B5F6F9BD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6090A-0758-BF4F-9605-C5919593B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5FE51-6166-534B-B50F-8538F155B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ED2ADA-42B4-CC4A-98C4-D19E815F6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A33A40-92CD-1840-B3CB-A36FB8E08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CAB01D-E597-254F-9B49-7CC6192E4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E488-0F9A-FA46-8642-66DD597E46C7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C7F82A-0F5C-E141-9FD0-D0EDB5BD9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621AD-8472-BA4B-9D1E-A0567365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E66A-5D1A-6A4E-9087-134CE497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E312-1AC9-B149-AAD7-AA8D244F0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F04B24-FABC-5E44-9AFF-0B5BE842F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E488-0F9A-FA46-8642-66DD597E46C7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11858C-4C15-2546-91E0-6F6A7C2AB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BD0E9A-960A-4041-AE4E-482A3B0C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E66A-5D1A-6A4E-9087-134CE497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3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868084-F981-454F-9C2B-ABDA67FA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E488-0F9A-FA46-8642-66DD597E46C7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941189-E991-D34B-AC08-6916F10E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E3A1C-AC3E-734B-8EE9-83F50442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E66A-5D1A-6A4E-9087-134CE497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5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1EBFC-E0B2-AE43-9666-415C7D9B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55466-329D-964E-B617-820D92C00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D3A33-70F8-424C-AD74-497A5A36A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46DA2-CF87-9243-8D9C-C4FB79A7C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E488-0F9A-FA46-8642-66DD597E46C7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B89B1-D5F7-1B45-A99B-EAFBEC87D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375C8-07ED-9842-B384-BACC016DD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E66A-5D1A-6A4E-9087-134CE497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1A926-E3AA-4145-99FD-92293C9C9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5DE907-4375-CE47-B74F-C48922AAD6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054718-1879-A540-A2C4-6D0300275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D01B3-8583-9A46-B787-69E43FAA3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E488-0F9A-FA46-8642-66DD597E46C7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DC1B7-61DC-7145-A0AC-B68022192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5A1C8-1B26-9644-9BB1-0AA6D5D0E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E66A-5D1A-6A4E-9087-134CE497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5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A9638-4E94-F24A-838E-37AEF2E8A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599B6-F6CA-824A-84E9-A21CC84AC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AFBEE-EE09-874F-8684-0BD5465A08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E488-0F9A-FA46-8642-66DD597E46C7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992DE-C375-3144-B590-04CCA4859B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2CF5E-2B8B-C042-9C12-2F785C0C8A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7E66A-5D1A-6A4E-9087-134CE4978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0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.png"/><Relationship Id="rId21" Type="http://schemas.openxmlformats.org/officeDocument/2006/relationships/customXml" Target="../ink/ink11.xml"/><Relationship Id="rId42" Type="http://schemas.openxmlformats.org/officeDocument/2006/relationships/customXml" Target="../ink/ink23.xml"/><Relationship Id="rId47" Type="http://schemas.openxmlformats.org/officeDocument/2006/relationships/customXml" Target="../ink/ink26.xml"/><Relationship Id="rId63" Type="http://schemas.openxmlformats.org/officeDocument/2006/relationships/customXml" Target="../ink/ink37.xml"/><Relationship Id="rId68" Type="http://schemas.openxmlformats.org/officeDocument/2006/relationships/customXml" Target="../ink/ink42.xml"/><Relationship Id="rId84" Type="http://schemas.openxmlformats.org/officeDocument/2006/relationships/customXml" Target="../ink/ink57.xml"/><Relationship Id="rId16" Type="http://schemas.openxmlformats.org/officeDocument/2006/relationships/customXml" Target="../ink/ink8.xml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37" Type="http://schemas.openxmlformats.org/officeDocument/2006/relationships/customXml" Target="../ink/ink20.xml"/><Relationship Id="rId53" Type="http://schemas.openxmlformats.org/officeDocument/2006/relationships/image" Target="../media/image25.png"/><Relationship Id="rId58" Type="http://schemas.openxmlformats.org/officeDocument/2006/relationships/customXml" Target="../ink/ink32.xml"/><Relationship Id="rId74" Type="http://schemas.openxmlformats.org/officeDocument/2006/relationships/customXml" Target="../ink/ink48.xml"/><Relationship Id="rId79" Type="http://schemas.openxmlformats.org/officeDocument/2006/relationships/customXml" Target="../ink/ink53.xml"/><Relationship Id="rId5" Type="http://schemas.openxmlformats.org/officeDocument/2006/relationships/customXml" Target="../ink/ink2.xml"/><Relationship Id="rId19" Type="http://schemas.openxmlformats.org/officeDocument/2006/relationships/customXml" Target="../ink/ink10.xml"/><Relationship Id="rId14" Type="http://schemas.openxmlformats.org/officeDocument/2006/relationships/customXml" Target="../ink/ink7.xml"/><Relationship Id="rId22" Type="http://schemas.openxmlformats.org/officeDocument/2006/relationships/image" Target="../media/image12.png"/><Relationship Id="rId27" Type="http://schemas.openxmlformats.org/officeDocument/2006/relationships/customXml" Target="../ink/ink14.xml"/><Relationship Id="rId30" Type="http://schemas.openxmlformats.org/officeDocument/2006/relationships/customXml" Target="../ink/ink16.xml"/><Relationship Id="rId35" Type="http://schemas.openxmlformats.org/officeDocument/2006/relationships/customXml" Target="../ink/ink19.xml"/><Relationship Id="rId43" Type="http://schemas.openxmlformats.org/officeDocument/2006/relationships/image" Target="../media/image21.png"/><Relationship Id="rId48" Type="http://schemas.openxmlformats.org/officeDocument/2006/relationships/image" Target="../media/image23.png"/><Relationship Id="rId56" Type="http://schemas.openxmlformats.org/officeDocument/2006/relationships/customXml" Target="../ink/ink31.xml"/><Relationship Id="rId64" Type="http://schemas.openxmlformats.org/officeDocument/2006/relationships/customXml" Target="../ink/ink38.xml"/><Relationship Id="rId69" Type="http://schemas.openxmlformats.org/officeDocument/2006/relationships/customXml" Target="../ink/ink43.xml"/><Relationship Id="rId77" Type="http://schemas.openxmlformats.org/officeDocument/2006/relationships/customXml" Target="../ink/ink51.xml"/><Relationship Id="rId8" Type="http://schemas.openxmlformats.org/officeDocument/2006/relationships/image" Target="../media/image6.png"/><Relationship Id="rId51" Type="http://schemas.openxmlformats.org/officeDocument/2006/relationships/customXml" Target="../ink/ink28.xml"/><Relationship Id="rId72" Type="http://schemas.openxmlformats.org/officeDocument/2006/relationships/customXml" Target="../ink/ink46.xml"/><Relationship Id="rId80" Type="http://schemas.openxmlformats.org/officeDocument/2006/relationships/customXml" Target="../ink/ink54.xml"/><Relationship Id="rId85" Type="http://schemas.openxmlformats.org/officeDocument/2006/relationships/image" Target="../media/image29.png"/><Relationship Id="rId3" Type="http://schemas.openxmlformats.org/officeDocument/2006/relationships/customXml" Target="../ink/ink1.xml"/><Relationship Id="rId12" Type="http://schemas.openxmlformats.org/officeDocument/2006/relationships/image" Target="../media/image8.png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8.xml"/><Relationship Id="rId38" Type="http://schemas.openxmlformats.org/officeDocument/2006/relationships/image" Target="../media/image19.png"/><Relationship Id="rId46" Type="http://schemas.openxmlformats.org/officeDocument/2006/relationships/customXml" Target="../ink/ink25.xml"/><Relationship Id="rId59" Type="http://schemas.openxmlformats.org/officeDocument/2006/relationships/customXml" Target="../ink/ink33.xml"/><Relationship Id="rId67" Type="http://schemas.openxmlformats.org/officeDocument/2006/relationships/customXml" Target="../ink/ink41.xml"/><Relationship Id="rId20" Type="http://schemas.openxmlformats.org/officeDocument/2006/relationships/image" Target="../media/image11.png"/><Relationship Id="rId41" Type="http://schemas.openxmlformats.org/officeDocument/2006/relationships/customXml" Target="../ink/ink22.xml"/><Relationship Id="rId54" Type="http://schemas.openxmlformats.org/officeDocument/2006/relationships/customXml" Target="../ink/ink30.xml"/><Relationship Id="rId62" Type="http://schemas.openxmlformats.org/officeDocument/2006/relationships/customXml" Target="../ink/ink36.xml"/><Relationship Id="rId70" Type="http://schemas.openxmlformats.org/officeDocument/2006/relationships/customXml" Target="../ink/ink44.xml"/><Relationship Id="rId75" Type="http://schemas.openxmlformats.org/officeDocument/2006/relationships/customXml" Target="../ink/ink49.xml"/><Relationship Id="rId83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5" Type="http://schemas.openxmlformats.org/officeDocument/2006/relationships/image" Target="../media/image9.png"/><Relationship Id="rId23" Type="http://schemas.openxmlformats.org/officeDocument/2006/relationships/customXml" Target="../ink/ink12.xml"/><Relationship Id="rId28" Type="http://schemas.openxmlformats.org/officeDocument/2006/relationships/image" Target="../media/image15.png"/><Relationship Id="rId36" Type="http://schemas.openxmlformats.org/officeDocument/2006/relationships/image" Target="../media/image18.png"/><Relationship Id="rId49" Type="http://schemas.openxmlformats.org/officeDocument/2006/relationships/customXml" Target="../ink/ink27.xml"/><Relationship Id="rId57" Type="http://schemas.openxmlformats.org/officeDocument/2006/relationships/image" Target="../media/image27.png"/><Relationship Id="rId10" Type="http://schemas.openxmlformats.org/officeDocument/2006/relationships/image" Target="../media/image7.png"/><Relationship Id="rId31" Type="http://schemas.openxmlformats.org/officeDocument/2006/relationships/customXml" Target="../ink/ink17.xml"/><Relationship Id="rId44" Type="http://schemas.openxmlformats.org/officeDocument/2006/relationships/customXml" Target="../ink/ink24.xml"/><Relationship Id="rId52" Type="http://schemas.openxmlformats.org/officeDocument/2006/relationships/customXml" Target="../ink/ink29.xml"/><Relationship Id="rId60" Type="http://schemas.openxmlformats.org/officeDocument/2006/relationships/customXml" Target="../ink/ink34.xml"/><Relationship Id="rId65" Type="http://schemas.openxmlformats.org/officeDocument/2006/relationships/customXml" Target="../ink/ink39.xml"/><Relationship Id="rId73" Type="http://schemas.openxmlformats.org/officeDocument/2006/relationships/customXml" Target="../ink/ink47.xml"/><Relationship Id="rId78" Type="http://schemas.openxmlformats.org/officeDocument/2006/relationships/customXml" Target="../ink/ink52.xml"/><Relationship Id="rId81" Type="http://schemas.openxmlformats.org/officeDocument/2006/relationships/customXml" Target="../ink/ink55.xml"/><Relationship Id="rId86" Type="http://schemas.openxmlformats.org/officeDocument/2006/relationships/customXml" Target="../ink/ink58.xml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39" Type="http://schemas.openxmlformats.org/officeDocument/2006/relationships/customXml" Target="../ink/ink21.xml"/><Relationship Id="rId34" Type="http://schemas.openxmlformats.org/officeDocument/2006/relationships/image" Target="../media/image17.png"/><Relationship Id="rId50" Type="http://schemas.openxmlformats.org/officeDocument/2006/relationships/image" Target="../media/image24.png"/><Relationship Id="rId55" Type="http://schemas.openxmlformats.org/officeDocument/2006/relationships/image" Target="../media/image26.png"/><Relationship Id="rId76" Type="http://schemas.openxmlformats.org/officeDocument/2006/relationships/customXml" Target="../ink/ink50.xml"/><Relationship Id="rId7" Type="http://schemas.openxmlformats.org/officeDocument/2006/relationships/customXml" Target="../ink/ink3.xml"/><Relationship Id="rId71" Type="http://schemas.openxmlformats.org/officeDocument/2006/relationships/customXml" Target="../ink/ink45.xml"/><Relationship Id="rId2" Type="http://schemas.openxmlformats.org/officeDocument/2006/relationships/image" Target="../media/image3.jpg"/><Relationship Id="rId29" Type="http://schemas.openxmlformats.org/officeDocument/2006/relationships/customXml" Target="../ink/ink15.xml"/><Relationship Id="rId24" Type="http://schemas.openxmlformats.org/officeDocument/2006/relationships/image" Target="../media/image13.png"/><Relationship Id="rId40" Type="http://schemas.openxmlformats.org/officeDocument/2006/relationships/image" Target="../media/image20.png"/><Relationship Id="rId45" Type="http://schemas.openxmlformats.org/officeDocument/2006/relationships/image" Target="../media/image22.png"/><Relationship Id="rId66" Type="http://schemas.openxmlformats.org/officeDocument/2006/relationships/customXml" Target="../ink/ink40.xml"/><Relationship Id="rId61" Type="http://schemas.openxmlformats.org/officeDocument/2006/relationships/customXml" Target="../ink/ink35.xml"/><Relationship Id="rId82" Type="http://schemas.openxmlformats.org/officeDocument/2006/relationships/customXml" Target="../ink/ink56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.png"/><Relationship Id="rId21" Type="http://schemas.openxmlformats.org/officeDocument/2006/relationships/customXml" Target="../ink/ink69.xml"/><Relationship Id="rId42" Type="http://schemas.openxmlformats.org/officeDocument/2006/relationships/customXml" Target="../ink/ink81.xml"/><Relationship Id="rId47" Type="http://schemas.openxmlformats.org/officeDocument/2006/relationships/customXml" Target="../ink/ink84.xml"/><Relationship Id="rId63" Type="http://schemas.openxmlformats.org/officeDocument/2006/relationships/customXml" Target="../ink/ink95.xml"/><Relationship Id="rId68" Type="http://schemas.openxmlformats.org/officeDocument/2006/relationships/customXml" Target="../ink/ink100.xml"/><Relationship Id="rId84" Type="http://schemas.openxmlformats.org/officeDocument/2006/relationships/customXml" Target="../ink/ink115.xml"/><Relationship Id="rId89" Type="http://schemas.openxmlformats.org/officeDocument/2006/relationships/customXml" Target="../ink/ink118.xml"/><Relationship Id="rId16" Type="http://schemas.openxmlformats.org/officeDocument/2006/relationships/customXml" Target="../ink/ink66.xml"/><Relationship Id="rId11" Type="http://schemas.openxmlformats.org/officeDocument/2006/relationships/customXml" Target="../ink/ink63.xml"/><Relationship Id="rId32" Type="http://schemas.openxmlformats.org/officeDocument/2006/relationships/image" Target="../media/image16.png"/><Relationship Id="rId37" Type="http://schemas.openxmlformats.org/officeDocument/2006/relationships/customXml" Target="../ink/ink78.xml"/><Relationship Id="rId53" Type="http://schemas.openxmlformats.org/officeDocument/2006/relationships/image" Target="../media/image25.png"/><Relationship Id="rId58" Type="http://schemas.openxmlformats.org/officeDocument/2006/relationships/customXml" Target="../ink/ink90.xml"/><Relationship Id="rId74" Type="http://schemas.openxmlformats.org/officeDocument/2006/relationships/customXml" Target="../ink/ink106.xml"/><Relationship Id="rId79" Type="http://schemas.openxmlformats.org/officeDocument/2006/relationships/customXml" Target="../ink/ink111.xml"/><Relationship Id="rId5" Type="http://schemas.openxmlformats.org/officeDocument/2006/relationships/customXml" Target="../ink/ink60.xml"/><Relationship Id="rId90" Type="http://schemas.openxmlformats.org/officeDocument/2006/relationships/image" Target="../media/image31.png"/><Relationship Id="rId14" Type="http://schemas.openxmlformats.org/officeDocument/2006/relationships/customXml" Target="../ink/ink65.xml"/><Relationship Id="rId22" Type="http://schemas.openxmlformats.org/officeDocument/2006/relationships/image" Target="../media/image12.png"/><Relationship Id="rId27" Type="http://schemas.openxmlformats.org/officeDocument/2006/relationships/customXml" Target="../ink/ink72.xml"/><Relationship Id="rId30" Type="http://schemas.openxmlformats.org/officeDocument/2006/relationships/customXml" Target="../ink/ink74.xml"/><Relationship Id="rId35" Type="http://schemas.openxmlformats.org/officeDocument/2006/relationships/customXml" Target="../ink/ink77.xml"/><Relationship Id="rId43" Type="http://schemas.openxmlformats.org/officeDocument/2006/relationships/image" Target="../media/image21.png"/><Relationship Id="rId48" Type="http://schemas.openxmlformats.org/officeDocument/2006/relationships/image" Target="../media/image23.png"/><Relationship Id="rId56" Type="http://schemas.openxmlformats.org/officeDocument/2006/relationships/customXml" Target="../ink/ink89.xml"/><Relationship Id="rId64" Type="http://schemas.openxmlformats.org/officeDocument/2006/relationships/customXml" Target="../ink/ink96.xml"/><Relationship Id="rId69" Type="http://schemas.openxmlformats.org/officeDocument/2006/relationships/customXml" Target="../ink/ink101.xml"/><Relationship Id="rId77" Type="http://schemas.openxmlformats.org/officeDocument/2006/relationships/customXml" Target="../ink/ink109.xml"/><Relationship Id="rId8" Type="http://schemas.openxmlformats.org/officeDocument/2006/relationships/image" Target="../media/image6.png"/><Relationship Id="rId51" Type="http://schemas.openxmlformats.org/officeDocument/2006/relationships/customXml" Target="../ink/ink86.xml"/><Relationship Id="rId72" Type="http://schemas.openxmlformats.org/officeDocument/2006/relationships/customXml" Target="../ink/ink104.xml"/><Relationship Id="rId80" Type="http://schemas.openxmlformats.org/officeDocument/2006/relationships/customXml" Target="../ink/ink112.xml"/><Relationship Id="rId85" Type="http://schemas.openxmlformats.org/officeDocument/2006/relationships/image" Target="../media/image29.png"/><Relationship Id="rId3" Type="http://schemas.openxmlformats.org/officeDocument/2006/relationships/customXml" Target="../ink/ink59.xml"/><Relationship Id="rId12" Type="http://schemas.openxmlformats.org/officeDocument/2006/relationships/image" Target="../media/image8.png"/><Relationship Id="rId17" Type="http://schemas.openxmlformats.org/officeDocument/2006/relationships/customXml" Target="../ink/ink67.xml"/><Relationship Id="rId25" Type="http://schemas.openxmlformats.org/officeDocument/2006/relationships/customXml" Target="../ink/ink71.xml"/><Relationship Id="rId33" Type="http://schemas.openxmlformats.org/officeDocument/2006/relationships/customXml" Target="../ink/ink76.xml"/><Relationship Id="rId38" Type="http://schemas.openxmlformats.org/officeDocument/2006/relationships/image" Target="../media/image19.png"/><Relationship Id="rId46" Type="http://schemas.openxmlformats.org/officeDocument/2006/relationships/customXml" Target="../ink/ink83.xml"/><Relationship Id="rId59" Type="http://schemas.openxmlformats.org/officeDocument/2006/relationships/customXml" Target="../ink/ink91.xml"/><Relationship Id="rId67" Type="http://schemas.openxmlformats.org/officeDocument/2006/relationships/customXml" Target="../ink/ink99.xml"/><Relationship Id="rId20" Type="http://schemas.openxmlformats.org/officeDocument/2006/relationships/image" Target="../media/image11.png"/><Relationship Id="rId41" Type="http://schemas.openxmlformats.org/officeDocument/2006/relationships/customXml" Target="../ink/ink80.xml"/><Relationship Id="rId54" Type="http://schemas.openxmlformats.org/officeDocument/2006/relationships/customXml" Target="../ink/ink88.xml"/><Relationship Id="rId62" Type="http://schemas.openxmlformats.org/officeDocument/2006/relationships/customXml" Target="../ink/ink94.xml"/><Relationship Id="rId70" Type="http://schemas.openxmlformats.org/officeDocument/2006/relationships/customXml" Target="../ink/ink102.xml"/><Relationship Id="rId75" Type="http://schemas.openxmlformats.org/officeDocument/2006/relationships/customXml" Target="../ink/ink107.xml"/><Relationship Id="rId83" Type="http://schemas.openxmlformats.org/officeDocument/2006/relationships/image" Target="../media/image28.png"/><Relationship Id="rId88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5" Type="http://schemas.openxmlformats.org/officeDocument/2006/relationships/image" Target="../media/image9.png"/><Relationship Id="rId23" Type="http://schemas.openxmlformats.org/officeDocument/2006/relationships/customXml" Target="../ink/ink70.xml"/><Relationship Id="rId28" Type="http://schemas.openxmlformats.org/officeDocument/2006/relationships/image" Target="../media/image15.png"/><Relationship Id="rId36" Type="http://schemas.openxmlformats.org/officeDocument/2006/relationships/image" Target="../media/image18.png"/><Relationship Id="rId49" Type="http://schemas.openxmlformats.org/officeDocument/2006/relationships/customXml" Target="../ink/ink85.xml"/><Relationship Id="rId57" Type="http://schemas.openxmlformats.org/officeDocument/2006/relationships/image" Target="../media/image27.png"/><Relationship Id="rId10" Type="http://schemas.openxmlformats.org/officeDocument/2006/relationships/image" Target="../media/image7.png"/><Relationship Id="rId31" Type="http://schemas.openxmlformats.org/officeDocument/2006/relationships/customXml" Target="../ink/ink75.xml"/><Relationship Id="rId44" Type="http://schemas.openxmlformats.org/officeDocument/2006/relationships/customXml" Target="../ink/ink82.xml"/><Relationship Id="rId52" Type="http://schemas.openxmlformats.org/officeDocument/2006/relationships/customXml" Target="../ink/ink87.xml"/><Relationship Id="rId60" Type="http://schemas.openxmlformats.org/officeDocument/2006/relationships/customXml" Target="../ink/ink92.xml"/><Relationship Id="rId65" Type="http://schemas.openxmlformats.org/officeDocument/2006/relationships/customXml" Target="../ink/ink97.xml"/><Relationship Id="rId73" Type="http://schemas.openxmlformats.org/officeDocument/2006/relationships/customXml" Target="../ink/ink105.xml"/><Relationship Id="rId78" Type="http://schemas.openxmlformats.org/officeDocument/2006/relationships/customXml" Target="../ink/ink110.xml"/><Relationship Id="rId81" Type="http://schemas.openxmlformats.org/officeDocument/2006/relationships/customXml" Target="../ink/ink113.xml"/><Relationship Id="rId86" Type="http://schemas.openxmlformats.org/officeDocument/2006/relationships/customXml" Target="../ink/ink116.xml"/><Relationship Id="rId4" Type="http://schemas.openxmlformats.org/officeDocument/2006/relationships/image" Target="../media/image4.png"/><Relationship Id="rId9" Type="http://schemas.openxmlformats.org/officeDocument/2006/relationships/customXml" Target="../ink/ink62.xml"/><Relationship Id="rId13" Type="http://schemas.openxmlformats.org/officeDocument/2006/relationships/customXml" Target="../ink/ink64.xml"/><Relationship Id="rId18" Type="http://schemas.openxmlformats.org/officeDocument/2006/relationships/image" Target="../media/image10.png"/><Relationship Id="rId39" Type="http://schemas.openxmlformats.org/officeDocument/2006/relationships/customXml" Target="../ink/ink79.xml"/><Relationship Id="rId34" Type="http://schemas.openxmlformats.org/officeDocument/2006/relationships/image" Target="../media/image17.png"/><Relationship Id="rId50" Type="http://schemas.openxmlformats.org/officeDocument/2006/relationships/image" Target="../media/image24.png"/><Relationship Id="rId55" Type="http://schemas.openxmlformats.org/officeDocument/2006/relationships/image" Target="../media/image26.png"/><Relationship Id="rId76" Type="http://schemas.openxmlformats.org/officeDocument/2006/relationships/customXml" Target="../ink/ink108.xml"/><Relationship Id="rId7" Type="http://schemas.openxmlformats.org/officeDocument/2006/relationships/customXml" Target="../ink/ink61.xml"/><Relationship Id="rId71" Type="http://schemas.openxmlformats.org/officeDocument/2006/relationships/customXml" Target="../ink/ink103.xml"/><Relationship Id="rId2" Type="http://schemas.openxmlformats.org/officeDocument/2006/relationships/image" Target="../media/image3.jpg"/><Relationship Id="rId29" Type="http://schemas.openxmlformats.org/officeDocument/2006/relationships/customXml" Target="../ink/ink73.xml"/><Relationship Id="rId24" Type="http://schemas.openxmlformats.org/officeDocument/2006/relationships/image" Target="../media/image13.png"/><Relationship Id="rId40" Type="http://schemas.openxmlformats.org/officeDocument/2006/relationships/image" Target="../media/image20.png"/><Relationship Id="rId45" Type="http://schemas.openxmlformats.org/officeDocument/2006/relationships/image" Target="../media/image22.png"/><Relationship Id="rId66" Type="http://schemas.openxmlformats.org/officeDocument/2006/relationships/customXml" Target="../ink/ink98.xml"/><Relationship Id="rId87" Type="http://schemas.openxmlformats.org/officeDocument/2006/relationships/customXml" Target="../ink/ink117.xml"/><Relationship Id="rId61" Type="http://schemas.openxmlformats.org/officeDocument/2006/relationships/customXml" Target="../ink/ink93.xml"/><Relationship Id="rId82" Type="http://schemas.openxmlformats.org/officeDocument/2006/relationships/customXml" Target="../ink/ink114.xml"/><Relationship Id="rId19" Type="http://schemas.openxmlformats.org/officeDocument/2006/relationships/customXml" Target="../ink/ink68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0.xml"/><Relationship Id="rId21" Type="http://schemas.openxmlformats.org/officeDocument/2006/relationships/image" Target="../media/image10.png"/><Relationship Id="rId42" Type="http://schemas.openxmlformats.org/officeDocument/2006/relationships/customXml" Target="../ink/ink139.xml"/><Relationship Id="rId47" Type="http://schemas.openxmlformats.org/officeDocument/2006/relationships/customXml" Target="../ink/ink142.xml"/><Relationship Id="rId63" Type="http://schemas.openxmlformats.org/officeDocument/2006/relationships/customXml" Target="../ink/ink152.xml"/><Relationship Id="rId68" Type="http://schemas.openxmlformats.org/officeDocument/2006/relationships/customXml" Target="../ink/ink157.xml"/><Relationship Id="rId84" Type="http://schemas.openxmlformats.org/officeDocument/2006/relationships/customXml" Target="../ink/ink173.xml"/><Relationship Id="rId89" Type="http://schemas.openxmlformats.org/officeDocument/2006/relationships/customXml" Target="../ink/ink176.xml"/><Relationship Id="rId16" Type="http://schemas.openxmlformats.org/officeDocument/2006/relationships/customXml" Target="../ink/ink124.xml"/><Relationship Id="rId11" Type="http://schemas.openxmlformats.org/officeDocument/2006/relationships/image" Target="../media/image6.png"/><Relationship Id="rId32" Type="http://schemas.openxmlformats.org/officeDocument/2006/relationships/customXml" Target="../ink/ink133.xml"/><Relationship Id="rId37" Type="http://schemas.openxmlformats.org/officeDocument/2006/relationships/image" Target="../media/image17.png"/><Relationship Id="rId53" Type="http://schemas.openxmlformats.org/officeDocument/2006/relationships/image" Target="../media/image24.png"/><Relationship Id="rId58" Type="http://schemas.openxmlformats.org/officeDocument/2006/relationships/image" Target="../media/image26.png"/><Relationship Id="rId74" Type="http://schemas.openxmlformats.org/officeDocument/2006/relationships/customXml" Target="../ink/ink163.xml"/><Relationship Id="rId79" Type="http://schemas.openxmlformats.org/officeDocument/2006/relationships/customXml" Target="../ink/ink168.xml"/><Relationship Id="rId5" Type="http://schemas.openxmlformats.org/officeDocument/2006/relationships/image" Target="../media/image34.png"/><Relationship Id="rId14" Type="http://schemas.openxmlformats.org/officeDocument/2006/relationships/customXml" Target="../ink/ink123.xml"/><Relationship Id="rId22" Type="http://schemas.openxmlformats.org/officeDocument/2006/relationships/customXml" Target="../ink/ink128.xml"/><Relationship Id="rId27" Type="http://schemas.openxmlformats.org/officeDocument/2006/relationships/image" Target="../media/image13.png"/><Relationship Id="rId30" Type="http://schemas.openxmlformats.org/officeDocument/2006/relationships/customXml" Target="../ink/ink132.xml"/><Relationship Id="rId35" Type="http://schemas.openxmlformats.org/officeDocument/2006/relationships/image" Target="../media/image16.png"/><Relationship Id="rId43" Type="http://schemas.openxmlformats.org/officeDocument/2006/relationships/image" Target="../media/image20.png"/><Relationship Id="rId48" Type="http://schemas.openxmlformats.org/officeDocument/2006/relationships/image" Target="../media/image22.png"/><Relationship Id="rId56" Type="http://schemas.openxmlformats.org/officeDocument/2006/relationships/image" Target="../media/image25.png"/><Relationship Id="rId64" Type="http://schemas.openxmlformats.org/officeDocument/2006/relationships/customXml" Target="../ink/ink153.xml"/><Relationship Id="rId69" Type="http://schemas.openxmlformats.org/officeDocument/2006/relationships/customXml" Target="../ink/ink158.xml"/><Relationship Id="rId77" Type="http://schemas.openxmlformats.org/officeDocument/2006/relationships/customXml" Target="../ink/ink166.xml"/><Relationship Id="rId8" Type="http://schemas.openxmlformats.org/officeDocument/2006/relationships/customXml" Target="../ink/ink120.xml"/><Relationship Id="rId51" Type="http://schemas.openxmlformats.org/officeDocument/2006/relationships/image" Target="../media/image23.png"/><Relationship Id="rId72" Type="http://schemas.openxmlformats.org/officeDocument/2006/relationships/customXml" Target="../ink/ink161.xml"/><Relationship Id="rId80" Type="http://schemas.openxmlformats.org/officeDocument/2006/relationships/customXml" Target="../ink/ink169.xml"/><Relationship Id="rId85" Type="http://schemas.openxmlformats.org/officeDocument/2006/relationships/customXml" Target="../ink/ink174.xml"/><Relationship Id="rId3" Type="http://schemas.openxmlformats.org/officeDocument/2006/relationships/image" Target="../media/image32.png"/><Relationship Id="rId12" Type="http://schemas.openxmlformats.org/officeDocument/2006/relationships/customXml" Target="../ink/ink122.xml"/><Relationship Id="rId17" Type="http://schemas.openxmlformats.org/officeDocument/2006/relationships/customXml" Target="../ink/ink125.xml"/><Relationship Id="rId25" Type="http://schemas.openxmlformats.org/officeDocument/2006/relationships/image" Target="../media/image12.png"/><Relationship Id="rId33" Type="http://schemas.openxmlformats.org/officeDocument/2006/relationships/customXml" Target="../ink/ink134.xml"/><Relationship Id="rId38" Type="http://schemas.openxmlformats.org/officeDocument/2006/relationships/customXml" Target="../ink/ink137.xml"/><Relationship Id="rId46" Type="http://schemas.openxmlformats.org/officeDocument/2006/relationships/image" Target="../media/image21.png"/><Relationship Id="rId59" Type="http://schemas.openxmlformats.org/officeDocument/2006/relationships/customXml" Target="../ink/ink149.xml"/><Relationship Id="rId67" Type="http://schemas.openxmlformats.org/officeDocument/2006/relationships/customXml" Target="../ink/ink156.xml"/><Relationship Id="rId20" Type="http://schemas.openxmlformats.org/officeDocument/2006/relationships/customXml" Target="../ink/ink127.xml"/><Relationship Id="rId41" Type="http://schemas.openxmlformats.org/officeDocument/2006/relationships/image" Target="../media/image19.png"/><Relationship Id="rId54" Type="http://schemas.openxmlformats.org/officeDocument/2006/relationships/customXml" Target="../ink/ink146.xml"/><Relationship Id="rId62" Type="http://schemas.openxmlformats.org/officeDocument/2006/relationships/customXml" Target="../ink/ink151.xml"/><Relationship Id="rId70" Type="http://schemas.openxmlformats.org/officeDocument/2006/relationships/customXml" Target="../ink/ink159.xml"/><Relationship Id="rId75" Type="http://schemas.openxmlformats.org/officeDocument/2006/relationships/customXml" Target="../ink/ink164.xml"/><Relationship Id="rId83" Type="http://schemas.openxmlformats.org/officeDocument/2006/relationships/customXml" Target="../ink/ink172.xml"/><Relationship Id="rId88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9.xml"/><Relationship Id="rId15" Type="http://schemas.openxmlformats.org/officeDocument/2006/relationships/image" Target="../media/image8.png"/><Relationship Id="rId23" Type="http://schemas.openxmlformats.org/officeDocument/2006/relationships/image" Target="../media/image11.png"/><Relationship Id="rId28" Type="http://schemas.openxmlformats.org/officeDocument/2006/relationships/customXml" Target="../ink/ink131.xml"/><Relationship Id="rId36" Type="http://schemas.openxmlformats.org/officeDocument/2006/relationships/customXml" Target="../ink/ink136.xml"/><Relationship Id="rId49" Type="http://schemas.openxmlformats.org/officeDocument/2006/relationships/customXml" Target="../ink/ink143.xml"/><Relationship Id="rId57" Type="http://schemas.openxmlformats.org/officeDocument/2006/relationships/customXml" Target="../ink/ink148.xml"/><Relationship Id="rId10" Type="http://schemas.openxmlformats.org/officeDocument/2006/relationships/customXml" Target="../ink/ink121.xml"/><Relationship Id="rId31" Type="http://schemas.openxmlformats.org/officeDocument/2006/relationships/image" Target="../media/image15.png"/><Relationship Id="rId44" Type="http://schemas.openxmlformats.org/officeDocument/2006/relationships/customXml" Target="../ink/ink140.xml"/><Relationship Id="rId52" Type="http://schemas.openxmlformats.org/officeDocument/2006/relationships/customXml" Target="../ink/ink145.xml"/><Relationship Id="rId60" Type="http://schemas.openxmlformats.org/officeDocument/2006/relationships/image" Target="../media/image27.png"/><Relationship Id="rId65" Type="http://schemas.openxmlformats.org/officeDocument/2006/relationships/customXml" Target="../ink/ink154.xml"/><Relationship Id="rId73" Type="http://schemas.openxmlformats.org/officeDocument/2006/relationships/customXml" Target="../ink/ink162.xml"/><Relationship Id="rId78" Type="http://schemas.openxmlformats.org/officeDocument/2006/relationships/customXml" Target="../ink/ink167.xml"/><Relationship Id="rId81" Type="http://schemas.openxmlformats.org/officeDocument/2006/relationships/customXml" Target="../ink/ink170.xml"/><Relationship Id="rId86" Type="http://schemas.openxmlformats.org/officeDocument/2006/relationships/image" Target="../media/image28.png"/><Relationship Id="rId4" Type="http://schemas.openxmlformats.org/officeDocument/2006/relationships/image" Target="../media/image33.png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9" Type="http://schemas.openxmlformats.org/officeDocument/2006/relationships/image" Target="../media/image18.png"/><Relationship Id="rId34" Type="http://schemas.openxmlformats.org/officeDocument/2006/relationships/customXml" Target="../ink/ink135.xml"/><Relationship Id="rId50" Type="http://schemas.openxmlformats.org/officeDocument/2006/relationships/customXml" Target="../ink/ink144.xml"/><Relationship Id="rId55" Type="http://schemas.openxmlformats.org/officeDocument/2006/relationships/customXml" Target="../ink/ink147.xml"/><Relationship Id="rId76" Type="http://schemas.openxmlformats.org/officeDocument/2006/relationships/customXml" Target="../ink/ink165.xml"/><Relationship Id="rId7" Type="http://schemas.openxmlformats.org/officeDocument/2006/relationships/image" Target="../media/image4.png"/><Relationship Id="rId71" Type="http://schemas.openxmlformats.org/officeDocument/2006/relationships/customXml" Target="../ink/ink160.xml"/><Relationship Id="rId2" Type="http://schemas.openxmlformats.org/officeDocument/2006/relationships/image" Target="../media/image3.jpg"/><Relationship Id="rId29" Type="http://schemas.openxmlformats.org/officeDocument/2006/relationships/image" Target="../media/image14.png"/><Relationship Id="rId24" Type="http://schemas.openxmlformats.org/officeDocument/2006/relationships/customXml" Target="../ink/ink129.xml"/><Relationship Id="rId40" Type="http://schemas.openxmlformats.org/officeDocument/2006/relationships/customXml" Target="../ink/ink138.xml"/><Relationship Id="rId45" Type="http://schemas.openxmlformats.org/officeDocument/2006/relationships/customXml" Target="../ink/ink141.xml"/><Relationship Id="rId66" Type="http://schemas.openxmlformats.org/officeDocument/2006/relationships/customXml" Target="../ink/ink155.xml"/><Relationship Id="rId87" Type="http://schemas.openxmlformats.org/officeDocument/2006/relationships/customXml" Target="../ink/ink175.xml"/><Relationship Id="rId61" Type="http://schemas.openxmlformats.org/officeDocument/2006/relationships/customXml" Target="../ink/ink150.xml"/><Relationship Id="rId82" Type="http://schemas.openxmlformats.org/officeDocument/2006/relationships/customXml" Target="../ink/ink171.xml"/><Relationship Id="rId19" Type="http://schemas.openxmlformats.org/officeDocument/2006/relationships/customXml" Target="../ink/ink126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8.xml"/><Relationship Id="rId21" Type="http://schemas.openxmlformats.org/officeDocument/2006/relationships/image" Target="../media/image10.png"/><Relationship Id="rId42" Type="http://schemas.openxmlformats.org/officeDocument/2006/relationships/customXml" Target="../ink/ink197.xml"/><Relationship Id="rId47" Type="http://schemas.openxmlformats.org/officeDocument/2006/relationships/customXml" Target="../ink/ink200.xml"/><Relationship Id="rId63" Type="http://schemas.openxmlformats.org/officeDocument/2006/relationships/customXml" Target="../ink/ink210.xml"/><Relationship Id="rId68" Type="http://schemas.openxmlformats.org/officeDocument/2006/relationships/customXml" Target="../ink/ink215.xml"/><Relationship Id="rId84" Type="http://schemas.openxmlformats.org/officeDocument/2006/relationships/customXml" Target="../ink/ink231.xml"/><Relationship Id="rId89" Type="http://schemas.openxmlformats.org/officeDocument/2006/relationships/customXml" Target="../ink/ink234.xml"/><Relationship Id="rId16" Type="http://schemas.openxmlformats.org/officeDocument/2006/relationships/customXml" Target="../ink/ink182.xml"/><Relationship Id="rId11" Type="http://schemas.openxmlformats.org/officeDocument/2006/relationships/image" Target="../media/image6.png"/><Relationship Id="rId32" Type="http://schemas.openxmlformats.org/officeDocument/2006/relationships/customXml" Target="../ink/ink191.xml"/><Relationship Id="rId37" Type="http://schemas.openxmlformats.org/officeDocument/2006/relationships/image" Target="../media/image17.png"/><Relationship Id="rId53" Type="http://schemas.openxmlformats.org/officeDocument/2006/relationships/image" Target="../media/image24.png"/><Relationship Id="rId58" Type="http://schemas.openxmlformats.org/officeDocument/2006/relationships/image" Target="../media/image26.png"/><Relationship Id="rId74" Type="http://schemas.openxmlformats.org/officeDocument/2006/relationships/customXml" Target="../ink/ink221.xml"/><Relationship Id="rId79" Type="http://schemas.openxmlformats.org/officeDocument/2006/relationships/customXml" Target="../ink/ink226.xml"/><Relationship Id="rId102" Type="http://schemas.openxmlformats.org/officeDocument/2006/relationships/customXml" Target="../ink/ink241.xml"/><Relationship Id="rId5" Type="http://schemas.openxmlformats.org/officeDocument/2006/relationships/image" Target="../media/image34.png"/><Relationship Id="rId90" Type="http://schemas.openxmlformats.org/officeDocument/2006/relationships/customXml" Target="../ink/ink235.xml"/><Relationship Id="rId95" Type="http://schemas.openxmlformats.org/officeDocument/2006/relationships/image" Target="../media/image37.png"/><Relationship Id="rId22" Type="http://schemas.openxmlformats.org/officeDocument/2006/relationships/customXml" Target="../ink/ink186.xml"/><Relationship Id="rId27" Type="http://schemas.openxmlformats.org/officeDocument/2006/relationships/image" Target="../media/image13.png"/><Relationship Id="rId43" Type="http://schemas.openxmlformats.org/officeDocument/2006/relationships/image" Target="../media/image20.png"/><Relationship Id="rId48" Type="http://schemas.openxmlformats.org/officeDocument/2006/relationships/image" Target="../media/image22.png"/><Relationship Id="rId64" Type="http://schemas.openxmlformats.org/officeDocument/2006/relationships/customXml" Target="../ink/ink211.xml"/><Relationship Id="rId69" Type="http://schemas.openxmlformats.org/officeDocument/2006/relationships/customXml" Target="../ink/ink216.xml"/><Relationship Id="rId80" Type="http://schemas.openxmlformats.org/officeDocument/2006/relationships/customXml" Target="../ink/ink227.xml"/><Relationship Id="rId85" Type="http://schemas.openxmlformats.org/officeDocument/2006/relationships/customXml" Target="../ink/ink232.xml"/><Relationship Id="rId12" Type="http://schemas.openxmlformats.org/officeDocument/2006/relationships/customXml" Target="../ink/ink180.xml"/><Relationship Id="rId17" Type="http://schemas.openxmlformats.org/officeDocument/2006/relationships/customXml" Target="../ink/ink183.xml"/><Relationship Id="rId33" Type="http://schemas.openxmlformats.org/officeDocument/2006/relationships/customXml" Target="../ink/ink192.xml"/><Relationship Id="rId38" Type="http://schemas.openxmlformats.org/officeDocument/2006/relationships/customXml" Target="../ink/ink195.xml"/><Relationship Id="rId59" Type="http://schemas.openxmlformats.org/officeDocument/2006/relationships/customXml" Target="../ink/ink207.xml"/><Relationship Id="rId103" Type="http://schemas.openxmlformats.org/officeDocument/2006/relationships/image" Target="../media/image41.png"/><Relationship Id="rId20" Type="http://schemas.openxmlformats.org/officeDocument/2006/relationships/customXml" Target="../ink/ink185.xml"/><Relationship Id="rId41" Type="http://schemas.openxmlformats.org/officeDocument/2006/relationships/image" Target="../media/image19.png"/><Relationship Id="rId54" Type="http://schemas.openxmlformats.org/officeDocument/2006/relationships/customXml" Target="../ink/ink204.xml"/><Relationship Id="rId62" Type="http://schemas.openxmlformats.org/officeDocument/2006/relationships/customXml" Target="../ink/ink209.xml"/><Relationship Id="rId70" Type="http://schemas.openxmlformats.org/officeDocument/2006/relationships/customXml" Target="../ink/ink217.xml"/><Relationship Id="rId75" Type="http://schemas.openxmlformats.org/officeDocument/2006/relationships/customXml" Target="../ink/ink222.xml"/><Relationship Id="rId83" Type="http://schemas.openxmlformats.org/officeDocument/2006/relationships/customXml" Target="../ink/ink230.xml"/><Relationship Id="rId88" Type="http://schemas.openxmlformats.org/officeDocument/2006/relationships/image" Target="../media/image29.png"/><Relationship Id="rId91" Type="http://schemas.openxmlformats.org/officeDocument/2006/relationships/image" Target="../media/image35.png"/><Relationship Id="rId96" Type="http://schemas.openxmlformats.org/officeDocument/2006/relationships/customXml" Target="../ink/ink2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7.xml"/><Relationship Id="rId15" Type="http://schemas.openxmlformats.org/officeDocument/2006/relationships/image" Target="../media/image8.png"/><Relationship Id="rId23" Type="http://schemas.openxmlformats.org/officeDocument/2006/relationships/image" Target="../media/image11.png"/><Relationship Id="rId28" Type="http://schemas.openxmlformats.org/officeDocument/2006/relationships/customXml" Target="../ink/ink189.xml"/><Relationship Id="rId36" Type="http://schemas.openxmlformats.org/officeDocument/2006/relationships/customXml" Target="../ink/ink194.xml"/><Relationship Id="rId49" Type="http://schemas.openxmlformats.org/officeDocument/2006/relationships/customXml" Target="../ink/ink201.xml"/><Relationship Id="rId57" Type="http://schemas.openxmlformats.org/officeDocument/2006/relationships/customXml" Target="../ink/ink206.xml"/><Relationship Id="rId10" Type="http://schemas.openxmlformats.org/officeDocument/2006/relationships/customXml" Target="../ink/ink179.xml"/><Relationship Id="rId31" Type="http://schemas.openxmlformats.org/officeDocument/2006/relationships/image" Target="../media/image15.png"/><Relationship Id="rId44" Type="http://schemas.openxmlformats.org/officeDocument/2006/relationships/customXml" Target="../ink/ink198.xml"/><Relationship Id="rId52" Type="http://schemas.openxmlformats.org/officeDocument/2006/relationships/customXml" Target="../ink/ink203.xml"/><Relationship Id="rId60" Type="http://schemas.openxmlformats.org/officeDocument/2006/relationships/image" Target="../media/image27.png"/><Relationship Id="rId65" Type="http://schemas.openxmlformats.org/officeDocument/2006/relationships/customXml" Target="../ink/ink212.xml"/><Relationship Id="rId73" Type="http://schemas.openxmlformats.org/officeDocument/2006/relationships/customXml" Target="../ink/ink220.xml"/><Relationship Id="rId78" Type="http://schemas.openxmlformats.org/officeDocument/2006/relationships/customXml" Target="../ink/ink225.xml"/><Relationship Id="rId81" Type="http://schemas.openxmlformats.org/officeDocument/2006/relationships/customXml" Target="../ink/ink228.xml"/><Relationship Id="rId86" Type="http://schemas.openxmlformats.org/officeDocument/2006/relationships/image" Target="../media/image28.png"/><Relationship Id="rId94" Type="http://schemas.openxmlformats.org/officeDocument/2006/relationships/customXml" Target="../ink/ink237.xml"/><Relationship Id="rId99" Type="http://schemas.openxmlformats.org/officeDocument/2006/relationships/image" Target="../media/image39.png"/><Relationship Id="rId101" Type="http://schemas.openxmlformats.org/officeDocument/2006/relationships/image" Target="../media/image40.png"/><Relationship Id="rId4" Type="http://schemas.openxmlformats.org/officeDocument/2006/relationships/image" Target="../media/image33.png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9" Type="http://schemas.openxmlformats.org/officeDocument/2006/relationships/image" Target="../media/image18.png"/><Relationship Id="rId34" Type="http://schemas.openxmlformats.org/officeDocument/2006/relationships/customXml" Target="../ink/ink193.xml"/><Relationship Id="rId50" Type="http://schemas.openxmlformats.org/officeDocument/2006/relationships/customXml" Target="../ink/ink202.xml"/><Relationship Id="rId55" Type="http://schemas.openxmlformats.org/officeDocument/2006/relationships/customXml" Target="../ink/ink205.xml"/><Relationship Id="rId76" Type="http://schemas.openxmlformats.org/officeDocument/2006/relationships/customXml" Target="../ink/ink223.xml"/><Relationship Id="rId97" Type="http://schemas.openxmlformats.org/officeDocument/2006/relationships/image" Target="../media/image38.png"/><Relationship Id="rId104" Type="http://schemas.openxmlformats.org/officeDocument/2006/relationships/customXml" Target="../ink/ink242.xml"/><Relationship Id="rId7" Type="http://schemas.openxmlformats.org/officeDocument/2006/relationships/image" Target="../media/image4.png"/><Relationship Id="rId71" Type="http://schemas.openxmlformats.org/officeDocument/2006/relationships/customXml" Target="../ink/ink218.xml"/><Relationship Id="rId92" Type="http://schemas.openxmlformats.org/officeDocument/2006/relationships/customXml" Target="../ink/ink236.xml"/><Relationship Id="rId2" Type="http://schemas.openxmlformats.org/officeDocument/2006/relationships/image" Target="../media/image3.jpg"/><Relationship Id="rId29" Type="http://schemas.openxmlformats.org/officeDocument/2006/relationships/image" Target="../media/image14.png"/><Relationship Id="rId24" Type="http://schemas.openxmlformats.org/officeDocument/2006/relationships/customXml" Target="../ink/ink187.xml"/><Relationship Id="rId40" Type="http://schemas.openxmlformats.org/officeDocument/2006/relationships/customXml" Target="../ink/ink196.xml"/><Relationship Id="rId45" Type="http://schemas.openxmlformats.org/officeDocument/2006/relationships/customXml" Target="../ink/ink199.xml"/><Relationship Id="rId66" Type="http://schemas.openxmlformats.org/officeDocument/2006/relationships/customXml" Target="../ink/ink213.xml"/><Relationship Id="rId87" Type="http://schemas.openxmlformats.org/officeDocument/2006/relationships/customXml" Target="../ink/ink233.xml"/><Relationship Id="rId61" Type="http://schemas.openxmlformats.org/officeDocument/2006/relationships/customXml" Target="../ink/ink208.xml"/><Relationship Id="rId82" Type="http://schemas.openxmlformats.org/officeDocument/2006/relationships/customXml" Target="../ink/ink229.xml"/><Relationship Id="rId19" Type="http://schemas.openxmlformats.org/officeDocument/2006/relationships/customXml" Target="../ink/ink184.xml"/><Relationship Id="rId14" Type="http://schemas.openxmlformats.org/officeDocument/2006/relationships/customXml" Target="../ink/ink181.xml"/><Relationship Id="rId30" Type="http://schemas.openxmlformats.org/officeDocument/2006/relationships/customXml" Target="../ink/ink190.xml"/><Relationship Id="rId35" Type="http://schemas.openxmlformats.org/officeDocument/2006/relationships/image" Target="../media/image16.png"/><Relationship Id="rId56" Type="http://schemas.openxmlformats.org/officeDocument/2006/relationships/image" Target="../media/image25.png"/><Relationship Id="rId77" Type="http://schemas.openxmlformats.org/officeDocument/2006/relationships/customXml" Target="../ink/ink224.xml"/><Relationship Id="rId100" Type="http://schemas.openxmlformats.org/officeDocument/2006/relationships/customXml" Target="../ink/ink240.xml"/><Relationship Id="rId105" Type="http://schemas.openxmlformats.org/officeDocument/2006/relationships/image" Target="../media/image42.png"/><Relationship Id="rId8" Type="http://schemas.openxmlformats.org/officeDocument/2006/relationships/customXml" Target="../ink/ink178.xml"/><Relationship Id="rId51" Type="http://schemas.openxmlformats.org/officeDocument/2006/relationships/image" Target="../media/image23.png"/><Relationship Id="rId72" Type="http://schemas.openxmlformats.org/officeDocument/2006/relationships/customXml" Target="../ink/ink219.xml"/><Relationship Id="rId93" Type="http://schemas.openxmlformats.org/officeDocument/2006/relationships/image" Target="../media/image36.png"/><Relationship Id="rId98" Type="http://schemas.openxmlformats.org/officeDocument/2006/relationships/customXml" Target="../ink/ink239.xml"/><Relationship Id="rId3" Type="http://schemas.openxmlformats.org/officeDocument/2006/relationships/image" Target="../media/image32.png"/><Relationship Id="rId25" Type="http://schemas.openxmlformats.org/officeDocument/2006/relationships/image" Target="../media/image12.png"/><Relationship Id="rId46" Type="http://schemas.openxmlformats.org/officeDocument/2006/relationships/image" Target="../media/image21.png"/><Relationship Id="rId67" Type="http://schemas.openxmlformats.org/officeDocument/2006/relationships/customXml" Target="../ink/ink2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00EFB-4B76-CB4E-B33E-8D82DED025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271" y="3794336"/>
            <a:ext cx="5242259" cy="1922251"/>
          </a:xfrm>
        </p:spPr>
        <p:txBody>
          <a:bodyPr anchor="t">
            <a:normAutofit/>
          </a:bodyPr>
          <a:lstStyle/>
          <a:p>
            <a:pPr algn="l"/>
            <a:r>
              <a:rPr lang="en-US" sz="4800">
                <a:latin typeface="Gill Sans MT" panose="020B0502020104020203" pitchFamily="34" charset="77"/>
              </a:rPr>
              <a:t>Hypatia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2C6D6303-0712-BD4E-A38B-FE29990EF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1289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C45660-86C3-214E-B1D9-FEE9C90191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89704" y="138795"/>
            <a:ext cx="2968677" cy="111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20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3A7B5-C4CE-2744-964F-84708C70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10" y="1303939"/>
            <a:ext cx="3875002" cy="5082638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77"/>
              </a:rPr>
              <a:t>Can you find The Plough and Cassiopeia?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FFB66139-794F-3A48-8BFC-1B6957D18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8546" y="1457326"/>
            <a:ext cx="6123492" cy="553045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C9530D6-C12C-BC4E-9926-89FFC567FA4C}"/>
                  </a:ext>
                </a:extLst>
              </p14:cNvPr>
              <p14:cNvContentPartPr/>
              <p14:nvPr/>
            </p14:nvContentPartPr>
            <p14:xfrm>
              <a:off x="8857150" y="6742538"/>
              <a:ext cx="792000" cy="129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C9530D6-C12C-BC4E-9926-89FFC567FA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94150" y="6679538"/>
                <a:ext cx="9176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8A63F9A-0F38-9B4B-B889-0E83EDE9AE93}"/>
                  </a:ext>
                </a:extLst>
              </p14:cNvPr>
              <p14:cNvContentPartPr/>
              <p14:nvPr/>
            </p14:nvContentPartPr>
            <p14:xfrm>
              <a:off x="12003190" y="3982778"/>
              <a:ext cx="432000" cy="172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8A63F9A-0F38-9B4B-B889-0E83EDE9AE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40550" y="3920138"/>
                <a:ext cx="55764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FB973B6-24FD-3544-9368-02A1CC198706}"/>
                  </a:ext>
                </a:extLst>
              </p14:cNvPr>
              <p14:cNvContentPartPr/>
              <p14:nvPr/>
            </p14:nvContentPartPr>
            <p14:xfrm>
              <a:off x="9125350" y="1490138"/>
              <a:ext cx="625320" cy="77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FB973B6-24FD-3544-9368-02A1CC19870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62710" y="1427498"/>
                <a:ext cx="750960" cy="20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3A4D4EC-D923-724A-BF7E-18418C47CDF2}"/>
              </a:ext>
            </a:extLst>
          </p:cNvPr>
          <p:cNvGrpSpPr/>
          <p:nvPr/>
        </p:nvGrpSpPr>
        <p:grpSpPr>
          <a:xfrm>
            <a:off x="9141190" y="1516778"/>
            <a:ext cx="580680" cy="137160"/>
            <a:chOff x="9141190" y="1516778"/>
            <a:chExt cx="580680" cy="13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10F0715-BE8F-0846-85A9-9E85DBBA2318}"/>
                    </a:ext>
                  </a:extLst>
                </p14:cNvPr>
                <p14:cNvContentPartPr/>
                <p14:nvPr/>
              </p14:nvContentPartPr>
              <p14:xfrm>
                <a:off x="9141190" y="1516778"/>
                <a:ext cx="580680" cy="137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10F0715-BE8F-0846-85A9-9E85DBBA231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078190" y="1453778"/>
                  <a:ext cx="7063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8145AD2-5AE9-D147-8767-33E5A423D83E}"/>
                    </a:ext>
                  </a:extLst>
                </p14:cNvPr>
                <p14:cNvContentPartPr/>
                <p14:nvPr/>
              </p14:nvContentPartPr>
              <p14:xfrm>
                <a:off x="9528910" y="1568618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8145AD2-5AE9-D147-8767-33E5A423D83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66270" y="150597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A4CA91F-7186-6A47-B6E6-19B431664130}"/>
                    </a:ext>
                  </a:extLst>
                </p14:cNvPr>
                <p14:cNvContentPartPr/>
                <p14:nvPr/>
              </p14:nvContentPartPr>
              <p14:xfrm>
                <a:off x="9595510" y="1628018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A4CA91F-7186-6A47-B6E6-19B43166413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32870" y="156537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053DCD3-894B-8845-9900-CCCC220D6C61}"/>
                  </a:ext>
                </a:extLst>
              </p14:cNvPr>
              <p14:cNvContentPartPr/>
              <p14:nvPr/>
            </p14:nvContentPartPr>
            <p14:xfrm>
              <a:off x="6905590" y="1675178"/>
              <a:ext cx="718920" cy="437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053DCD3-894B-8845-9900-CCCC220D6C6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42590" y="1612538"/>
                <a:ext cx="84456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175CDD3-E70A-7E43-A681-C258B033AB5B}"/>
                  </a:ext>
                </a:extLst>
              </p14:cNvPr>
              <p14:cNvContentPartPr/>
              <p14:nvPr/>
            </p14:nvContentPartPr>
            <p14:xfrm>
              <a:off x="7388100" y="3944100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175CDD3-E70A-7E43-A681-C258B033AB5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25460" y="388146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B1419FF-B210-D246-AE15-39EFF86C4EDA}"/>
                  </a:ext>
                </a:extLst>
              </p14:cNvPr>
              <p14:cNvContentPartPr/>
              <p14:nvPr/>
            </p14:nvContentPartPr>
            <p14:xfrm>
              <a:off x="7446780" y="2749620"/>
              <a:ext cx="594720" cy="309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B1419FF-B210-D246-AE15-39EFF86C4ED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84140" y="2686620"/>
                <a:ext cx="72036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F43BADB-D50E-0448-9EC2-5B75A2ADA024}"/>
                  </a:ext>
                </a:extLst>
              </p14:cNvPr>
              <p14:cNvContentPartPr/>
              <p14:nvPr/>
            </p14:nvContentPartPr>
            <p14:xfrm>
              <a:off x="7798500" y="2453340"/>
              <a:ext cx="700920" cy="276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F43BADB-D50E-0448-9EC2-5B75A2ADA02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35860" y="2390340"/>
                <a:ext cx="82656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44C1D41-8A75-6F4B-8117-CE6D333432EA}"/>
                  </a:ext>
                </a:extLst>
              </p14:cNvPr>
              <p14:cNvContentPartPr/>
              <p14:nvPr/>
            </p14:nvContentPartPr>
            <p14:xfrm>
              <a:off x="9572460" y="2114940"/>
              <a:ext cx="812880" cy="1303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44C1D41-8A75-6F4B-8117-CE6D333432E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509820" y="2051940"/>
                <a:ext cx="9385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0CC81CE-1A16-F343-9D7C-04185EA9211E}"/>
                  </a:ext>
                </a:extLst>
              </p14:cNvPr>
              <p14:cNvContentPartPr/>
              <p14:nvPr/>
            </p14:nvContentPartPr>
            <p14:xfrm>
              <a:off x="9596580" y="2582580"/>
              <a:ext cx="934200" cy="232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0CC81CE-1A16-F343-9D7C-04185EA9211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533940" y="2519580"/>
                <a:ext cx="105984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990288F-0E19-8D49-9722-3E349C86F68A}"/>
                  </a:ext>
                </a:extLst>
              </p14:cNvPr>
              <p14:cNvContentPartPr/>
              <p14:nvPr/>
            </p14:nvContentPartPr>
            <p14:xfrm>
              <a:off x="10832100" y="2802180"/>
              <a:ext cx="468000" cy="1929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990288F-0E19-8D49-9722-3E349C86F68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769100" y="2739180"/>
                <a:ext cx="593640" cy="31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81DE9DAE-8699-D14B-9E95-BB6FB52C55EE}"/>
              </a:ext>
            </a:extLst>
          </p:cNvPr>
          <p:cNvGrpSpPr/>
          <p:nvPr/>
        </p:nvGrpSpPr>
        <p:grpSpPr>
          <a:xfrm>
            <a:off x="8660940" y="3416340"/>
            <a:ext cx="657000" cy="115200"/>
            <a:chOff x="8660940" y="3416340"/>
            <a:chExt cx="657000" cy="1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A7B7530-022F-DA4C-A0E0-3A02E6D8B86D}"/>
                    </a:ext>
                  </a:extLst>
                </p14:cNvPr>
                <p14:cNvContentPartPr/>
                <p14:nvPr/>
              </p14:nvContentPartPr>
              <p14:xfrm>
                <a:off x="8660940" y="3416340"/>
                <a:ext cx="607680" cy="115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A7B7530-022F-DA4C-A0E0-3A02E6D8B86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98300" y="3353700"/>
                  <a:ext cx="7333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558670C-BAAA-B84D-9AB5-7F05C1E428F9}"/>
                    </a:ext>
                  </a:extLst>
                </p14:cNvPr>
                <p14:cNvContentPartPr/>
                <p14:nvPr/>
              </p14:nvContentPartPr>
              <p14:xfrm>
                <a:off x="9317580" y="3491220"/>
                <a:ext cx="36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558670C-BAAA-B84D-9AB5-7F05C1E428F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254940" y="34285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D57949F-3807-2040-B8B9-375422AB2E44}"/>
                    </a:ext>
                  </a:extLst>
                </p14:cNvPr>
                <p14:cNvContentPartPr/>
                <p14:nvPr/>
              </p14:nvContentPartPr>
              <p14:xfrm>
                <a:off x="9034980" y="3498420"/>
                <a:ext cx="36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D57949F-3807-2040-B8B9-375422AB2E4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972340" y="34357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D983CFA-F66F-854D-9D91-54B2B523795A}"/>
                  </a:ext>
                </a:extLst>
              </p14:cNvPr>
              <p14:cNvContentPartPr/>
              <p14:nvPr/>
            </p14:nvContentPartPr>
            <p14:xfrm>
              <a:off x="9801060" y="3145980"/>
              <a:ext cx="379080" cy="14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D983CFA-F66F-854D-9D91-54B2B523795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738420" y="3082980"/>
                <a:ext cx="5047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73F41BD-9A01-CC4E-A3C8-A4163FBB7F7E}"/>
                  </a:ext>
                </a:extLst>
              </p14:cNvPr>
              <p14:cNvContentPartPr/>
              <p14:nvPr/>
            </p14:nvContentPartPr>
            <p14:xfrm>
              <a:off x="10143780" y="3007380"/>
              <a:ext cx="669240" cy="344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73F41BD-9A01-CC4E-A3C8-A4163FBB7F7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080780" y="2944740"/>
                <a:ext cx="79488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A68A1E4-FFE0-4F47-9EB5-0EC68313BD42}"/>
                  </a:ext>
                </a:extLst>
              </p14:cNvPr>
              <p14:cNvContentPartPr/>
              <p14:nvPr/>
            </p14:nvContentPartPr>
            <p14:xfrm>
              <a:off x="10798620" y="3502740"/>
              <a:ext cx="568800" cy="1198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A68A1E4-FFE0-4F47-9EB5-0EC68313BD4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735620" y="3439740"/>
                <a:ext cx="69444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D051A71-9EE4-FE4D-BAD4-BBC25A1E24DC}"/>
                  </a:ext>
                </a:extLst>
              </p14:cNvPr>
              <p14:cNvContentPartPr/>
              <p14:nvPr/>
            </p14:nvContentPartPr>
            <p14:xfrm>
              <a:off x="11146020" y="4138860"/>
              <a:ext cx="211320" cy="95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D051A71-9EE4-FE4D-BAD4-BBC25A1E24D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083380" y="4075860"/>
                <a:ext cx="336960" cy="22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A0A3E3CF-1632-E243-9DF4-D37096F68D59}"/>
              </a:ext>
            </a:extLst>
          </p:cNvPr>
          <p:cNvGrpSpPr/>
          <p:nvPr/>
        </p:nvGrpSpPr>
        <p:grpSpPr>
          <a:xfrm>
            <a:off x="10299300" y="5051460"/>
            <a:ext cx="446400" cy="151560"/>
            <a:chOff x="10299300" y="5051460"/>
            <a:chExt cx="446400" cy="15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199B5A1-BF69-694F-9DDD-648F3D4E7C0B}"/>
                    </a:ext>
                  </a:extLst>
                </p14:cNvPr>
                <p14:cNvContentPartPr/>
                <p14:nvPr/>
              </p14:nvContentPartPr>
              <p14:xfrm>
                <a:off x="10323060" y="5051460"/>
                <a:ext cx="422640" cy="151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199B5A1-BF69-694F-9DDD-648F3D4E7C0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260060" y="4988460"/>
                  <a:ext cx="5482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8FADC85-D5B7-CF43-8F36-F9EF98BC38AE}"/>
                    </a:ext>
                  </a:extLst>
                </p14:cNvPr>
                <p14:cNvContentPartPr/>
                <p14:nvPr/>
              </p14:nvContentPartPr>
              <p14:xfrm>
                <a:off x="10299300" y="5099700"/>
                <a:ext cx="360" cy="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8FADC85-D5B7-CF43-8F36-F9EF98BC38A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236300" y="50367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BE69A11-97F8-3B4D-A9E8-8F3E413E6E75}"/>
                  </a:ext>
                </a:extLst>
              </p14:cNvPr>
              <p14:cNvContentPartPr/>
              <p14:nvPr/>
            </p14:nvContentPartPr>
            <p14:xfrm>
              <a:off x="9525660" y="4037700"/>
              <a:ext cx="486720" cy="1915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BE69A11-97F8-3B4D-A9E8-8F3E413E6E7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463020" y="3974700"/>
                <a:ext cx="612360" cy="31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76951762-8831-234D-AC77-0E40294CD5E3}"/>
              </a:ext>
            </a:extLst>
          </p:cNvPr>
          <p:cNvGrpSpPr/>
          <p:nvPr/>
        </p:nvGrpSpPr>
        <p:grpSpPr>
          <a:xfrm>
            <a:off x="7588140" y="4803420"/>
            <a:ext cx="1823400" cy="307800"/>
            <a:chOff x="7588140" y="4803420"/>
            <a:chExt cx="182340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D6493C5-2ECE-9E49-9876-3702250106F1}"/>
                    </a:ext>
                  </a:extLst>
                </p14:cNvPr>
                <p14:cNvContentPartPr/>
                <p14:nvPr/>
              </p14:nvContentPartPr>
              <p14:xfrm>
                <a:off x="8788020" y="4803420"/>
                <a:ext cx="497520" cy="41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D6493C5-2ECE-9E49-9876-3702250106F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725380" y="4740780"/>
                  <a:ext cx="623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433CF09-219C-5F4A-8F14-78E150BDD4EC}"/>
                    </a:ext>
                  </a:extLst>
                </p14:cNvPr>
                <p14:cNvContentPartPr/>
                <p14:nvPr/>
              </p14:nvContentPartPr>
              <p14:xfrm>
                <a:off x="8704500" y="4837980"/>
                <a:ext cx="360" cy="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433CF09-219C-5F4A-8F14-78E150BDD4E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41860" y="47753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8D6F3FF-512F-BB4C-8386-D06407D92365}"/>
                    </a:ext>
                  </a:extLst>
                </p14:cNvPr>
                <p14:cNvContentPartPr/>
                <p14:nvPr/>
              </p14:nvContentPartPr>
              <p14:xfrm>
                <a:off x="8722500" y="4949940"/>
                <a:ext cx="572040" cy="105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8D6F3FF-512F-BB4C-8386-D06407D9236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659500" y="4886940"/>
                  <a:ext cx="697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FAE115A-25B8-A643-BEA9-60DBB88145CE}"/>
                    </a:ext>
                  </a:extLst>
                </p14:cNvPr>
                <p14:cNvContentPartPr/>
                <p14:nvPr/>
              </p14:nvContentPartPr>
              <p14:xfrm>
                <a:off x="9106980" y="5016900"/>
                <a:ext cx="304560" cy="59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FAE115A-25B8-A643-BEA9-60DBB88145C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044340" y="4954260"/>
                  <a:ext cx="430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5C8FBAE-6DF5-4E4C-A4F9-0FA4077005A7}"/>
                    </a:ext>
                  </a:extLst>
                </p14:cNvPr>
                <p14:cNvContentPartPr/>
                <p14:nvPr/>
              </p14:nvContentPartPr>
              <p14:xfrm>
                <a:off x="9076740" y="5052540"/>
                <a:ext cx="360" cy="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5C8FBAE-6DF5-4E4C-A4F9-0FA4077005A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13740" y="49899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6E68AB2-C861-4B40-BE9C-D66762E9A551}"/>
                    </a:ext>
                  </a:extLst>
                </p14:cNvPr>
                <p14:cNvContentPartPr/>
                <p14:nvPr/>
              </p14:nvContentPartPr>
              <p14:xfrm>
                <a:off x="7635660" y="4956060"/>
                <a:ext cx="813240" cy="52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6E68AB2-C861-4B40-BE9C-D66762E9A55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72660" y="4893420"/>
                  <a:ext cx="938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4AAB9A0-1D67-1644-B083-13B4402B5A7B}"/>
                    </a:ext>
                  </a:extLst>
                </p14:cNvPr>
                <p14:cNvContentPartPr/>
                <p14:nvPr/>
              </p14:nvContentPartPr>
              <p14:xfrm>
                <a:off x="7588140" y="4955340"/>
                <a:ext cx="896400" cy="155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4AAB9A0-1D67-1644-B083-13B4402B5A7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25500" y="4892700"/>
                  <a:ext cx="102204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86C3DA5-B28A-3646-B1B8-C6EB914738FC}"/>
              </a:ext>
            </a:extLst>
          </p:cNvPr>
          <p:cNvGrpSpPr/>
          <p:nvPr/>
        </p:nvGrpSpPr>
        <p:grpSpPr>
          <a:xfrm>
            <a:off x="6261550" y="3845258"/>
            <a:ext cx="1908710" cy="385560"/>
            <a:chOff x="6261550" y="3845258"/>
            <a:chExt cx="190871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551301D-0337-BB42-846C-B38F9337271E}"/>
                    </a:ext>
                  </a:extLst>
                </p14:cNvPr>
                <p14:cNvContentPartPr/>
                <p14:nvPr/>
              </p14:nvContentPartPr>
              <p14:xfrm>
                <a:off x="6261550" y="3845258"/>
                <a:ext cx="451800" cy="385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551301D-0337-BB42-846C-B38F9337271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98910" y="3782618"/>
                  <a:ext cx="57744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F35BC0E-3894-8E41-AB0B-D98B8F6E2D26}"/>
                    </a:ext>
                  </a:extLst>
                </p14:cNvPr>
                <p14:cNvContentPartPr/>
                <p14:nvPr/>
              </p14:nvContentPartPr>
              <p14:xfrm>
                <a:off x="7111510" y="3930578"/>
                <a:ext cx="36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F35BC0E-3894-8E41-AB0B-D98B8F6E2D2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48870" y="386793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E7F308F-BB96-744F-8466-B4A8A45F55D1}"/>
                    </a:ext>
                  </a:extLst>
                </p14:cNvPr>
                <p14:cNvContentPartPr/>
                <p14:nvPr/>
              </p14:nvContentPartPr>
              <p14:xfrm>
                <a:off x="7062550" y="3942818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E7F308F-BB96-744F-8466-B4A8A45F55D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999550" y="388017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A461786-B7E8-3045-A365-F04D214C481E}"/>
                    </a:ext>
                  </a:extLst>
                </p14:cNvPr>
                <p14:cNvContentPartPr/>
                <p14:nvPr/>
              </p14:nvContentPartPr>
              <p14:xfrm>
                <a:off x="7157590" y="3927338"/>
                <a:ext cx="3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A461786-B7E8-3045-A365-F04D214C481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94590" y="386469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8333E59-D956-DF46-A813-AB04B7B637B3}"/>
                    </a:ext>
                  </a:extLst>
                </p14:cNvPr>
                <p14:cNvContentPartPr/>
                <p14:nvPr/>
              </p14:nvContentPartPr>
              <p14:xfrm>
                <a:off x="7187830" y="3947138"/>
                <a:ext cx="36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8333E59-D956-DF46-A813-AB04B7B637B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24830" y="388413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D4DB906-DEDC-9040-A5A4-9199CAE761D7}"/>
                    </a:ext>
                  </a:extLst>
                </p14:cNvPr>
                <p14:cNvContentPartPr/>
                <p14:nvPr/>
              </p14:nvContentPartPr>
              <p14:xfrm>
                <a:off x="7256950" y="3938858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D4DB906-DEDC-9040-A5A4-9199CAE761D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94310" y="387585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D642EF2-5B1B-5847-8F16-0172390207F8}"/>
                    </a:ext>
                  </a:extLst>
                </p14:cNvPr>
                <p14:cNvContentPartPr/>
                <p14:nvPr/>
              </p14:nvContentPartPr>
              <p14:xfrm>
                <a:off x="7150390" y="4007978"/>
                <a:ext cx="36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D642EF2-5B1B-5847-8F16-0172390207F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87750" y="394533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F0B7C85-0BC9-7E46-B74F-4290F1CB2B55}"/>
                    </a:ext>
                  </a:extLst>
                </p14:cNvPr>
                <p14:cNvContentPartPr/>
                <p14:nvPr/>
              </p14:nvContentPartPr>
              <p14:xfrm>
                <a:off x="7334710" y="3961178"/>
                <a:ext cx="36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F0B7C85-0BC9-7E46-B74F-4290F1CB2B5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72070" y="389817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8CD7503-9287-4E4A-9AEA-C900162B93B2}"/>
                    </a:ext>
                  </a:extLst>
                </p14:cNvPr>
                <p14:cNvContentPartPr/>
                <p14:nvPr/>
              </p14:nvContentPartPr>
              <p14:xfrm>
                <a:off x="7437670" y="3907538"/>
                <a:ext cx="36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8CD7503-9287-4E4A-9AEA-C900162B93B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75030" y="384489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CD35E54-FA13-4C4C-96EB-F4C98A901F99}"/>
                    </a:ext>
                  </a:extLst>
                </p14:cNvPr>
                <p14:cNvContentPartPr/>
                <p14:nvPr/>
              </p14:nvContentPartPr>
              <p14:xfrm>
                <a:off x="7470790" y="3938498"/>
                <a:ext cx="36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CD35E54-FA13-4C4C-96EB-F4C98A901F9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07790" y="387585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9FFBD70-4319-2A45-9FC9-BF1DA2D9E05B}"/>
                    </a:ext>
                  </a:extLst>
                </p14:cNvPr>
                <p14:cNvContentPartPr/>
                <p14:nvPr/>
              </p14:nvContentPartPr>
              <p14:xfrm>
                <a:off x="7584550" y="4004378"/>
                <a:ext cx="3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9FFBD70-4319-2A45-9FC9-BF1DA2D9E05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21910" y="394173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EF9441-8142-124B-8381-45FD309B1C28}"/>
                    </a:ext>
                  </a:extLst>
                </p14:cNvPr>
                <p14:cNvContentPartPr/>
                <p14:nvPr/>
              </p14:nvContentPartPr>
              <p14:xfrm>
                <a:off x="8065500" y="4117620"/>
                <a:ext cx="360" cy="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EF9441-8142-124B-8381-45FD309B1C2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02500" y="405462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2A25042-CC60-F04C-B216-5EFE03323217}"/>
                    </a:ext>
                  </a:extLst>
                </p14:cNvPr>
                <p14:cNvContentPartPr/>
                <p14:nvPr/>
              </p14:nvContentPartPr>
              <p14:xfrm>
                <a:off x="8150100" y="4121940"/>
                <a:ext cx="360" cy="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2A25042-CC60-F04C-B216-5EFE0332321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87100" y="40589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8B0581C-92B9-C749-A615-AEFB51780D0A}"/>
                    </a:ext>
                  </a:extLst>
                </p14:cNvPr>
                <p14:cNvContentPartPr/>
                <p14:nvPr/>
              </p14:nvContentPartPr>
              <p14:xfrm>
                <a:off x="8035620" y="4086660"/>
                <a:ext cx="36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8B0581C-92B9-C749-A615-AEFB51780D0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72620" y="40236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719FB05-8744-D944-BCC8-FB75546D5AD1}"/>
                    </a:ext>
                  </a:extLst>
                </p14:cNvPr>
                <p14:cNvContentPartPr/>
                <p14:nvPr/>
              </p14:nvContentPartPr>
              <p14:xfrm>
                <a:off x="8169900" y="4100340"/>
                <a:ext cx="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719FB05-8744-D944-BCC8-FB75546D5AD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107260" y="40377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CB552E8-4A1C-964C-BBCA-867EC19BA155}"/>
                    </a:ext>
                  </a:extLst>
                </p14:cNvPr>
                <p14:cNvContentPartPr/>
                <p14:nvPr/>
              </p14:nvContentPartPr>
              <p14:xfrm>
                <a:off x="7988460" y="4040580"/>
                <a:ext cx="3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CB552E8-4A1C-964C-BBCA-867EC19BA15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25460" y="39775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A8A9110-F82F-3C46-831D-866C2FBAFF66}"/>
                    </a:ext>
                  </a:extLst>
                </p14:cNvPr>
                <p14:cNvContentPartPr/>
                <p14:nvPr/>
              </p14:nvContentPartPr>
              <p14:xfrm>
                <a:off x="7910700" y="4069380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A8A9110-F82F-3C46-831D-866C2FBAFF6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48060" y="40067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1C4282B-43A7-F844-B247-64F963200A6B}"/>
                    </a:ext>
                  </a:extLst>
                </p14:cNvPr>
                <p14:cNvContentPartPr/>
                <p14:nvPr/>
              </p14:nvContentPartPr>
              <p14:xfrm>
                <a:off x="7854540" y="4091340"/>
                <a:ext cx="360" cy="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1C4282B-43A7-F844-B247-64F963200A6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791900" y="40287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62A8743-CEBB-5741-BC34-E5619352627F}"/>
                    </a:ext>
                  </a:extLst>
                </p14:cNvPr>
                <p14:cNvContentPartPr/>
                <p14:nvPr/>
              </p14:nvContentPartPr>
              <p14:xfrm>
                <a:off x="7854540" y="4091340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62A8743-CEBB-5741-BC34-E5619352627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791900" y="40287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2B07E26-E2C2-B44F-850B-224BC5DC32BD}"/>
                    </a:ext>
                  </a:extLst>
                </p14:cNvPr>
                <p14:cNvContentPartPr/>
                <p14:nvPr/>
              </p14:nvContentPartPr>
              <p14:xfrm>
                <a:off x="7766340" y="4079100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2B07E26-E2C2-B44F-850B-224BC5DC32B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703700" y="40164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1EEB4F9-74E1-EF4A-80DC-F60EFF058F3F}"/>
                    </a:ext>
                  </a:extLst>
                </p14:cNvPr>
                <p14:cNvContentPartPr/>
                <p14:nvPr/>
              </p14:nvContentPartPr>
              <p14:xfrm>
                <a:off x="7755540" y="4039860"/>
                <a:ext cx="360" cy="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1EEB4F9-74E1-EF4A-80DC-F60EFF058F3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692540" y="39768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F85B7E7-C55F-D744-AA84-3B2913BBD314}"/>
                    </a:ext>
                  </a:extLst>
                </p14:cNvPr>
                <p14:cNvContentPartPr/>
                <p14:nvPr/>
              </p14:nvContentPartPr>
              <p14:xfrm>
                <a:off x="8018700" y="4070460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F85B7E7-C55F-D744-AA84-3B2913BBD31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55700" y="400782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8B7C6D5-A950-3347-B2E0-9A3911B3EC83}"/>
                    </a:ext>
                  </a:extLst>
                </p14:cNvPr>
                <p14:cNvContentPartPr/>
                <p14:nvPr/>
              </p14:nvContentPartPr>
              <p14:xfrm>
                <a:off x="8097900" y="4100700"/>
                <a:ext cx="360" cy="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8B7C6D5-A950-3347-B2E0-9A3911B3EC8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35260" y="40377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FF003A2-6AA5-D044-82E5-72FFAE02201B}"/>
                    </a:ext>
                  </a:extLst>
                </p14:cNvPr>
                <p14:cNvContentPartPr/>
                <p14:nvPr/>
              </p14:nvContentPartPr>
              <p14:xfrm>
                <a:off x="8028420" y="4067940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FF003A2-6AA5-D044-82E5-72FFAE02201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65780" y="40053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49342D9-0825-7D42-9DF1-0D16D4CDC7ED}"/>
                    </a:ext>
                  </a:extLst>
                </p14:cNvPr>
                <p14:cNvContentPartPr/>
                <p14:nvPr/>
              </p14:nvContentPartPr>
              <p14:xfrm>
                <a:off x="8118780" y="4100340"/>
                <a:ext cx="360" cy="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49342D9-0825-7D42-9DF1-0D16D4CDC7E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56140" y="40373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804C40C7-E743-E345-843C-E37F818D89B1}"/>
                  </a:ext>
                </a:extLst>
              </p14:cNvPr>
              <p14:cNvContentPartPr/>
              <p14:nvPr/>
            </p14:nvContentPartPr>
            <p14:xfrm>
              <a:off x="9169560" y="5771820"/>
              <a:ext cx="601920" cy="1558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804C40C7-E743-E345-843C-E37F818D89B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106560" y="5709180"/>
                <a:ext cx="727560" cy="28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C7BB285-9199-6543-980B-CD4DDA3E754F}"/>
              </a:ext>
            </a:extLst>
          </p:cNvPr>
          <p:cNvGrpSpPr/>
          <p:nvPr/>
        </p:nvGrpSpPr>
        <p:grpSpPr>
          <a:xfrm>
            <a:off x="8243280" y="6100860"/>
            <a:ext cx="726480" cy="91800"/>
            <a:chOff x="8243280" y="6100860"/>
            <a:chExt cx="726480" cy="9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E67AFD1-5427-2F4C-8960-8133BAF97545}"/>
                    </a:ext>
                  </a:extLst>
                </p14:cNvPr>
                <p14:cNvContentPartPr/>
                <p14:nvPr/>
              </p14:nvContentPartPr>
              <p14:xfrm>
                <a:off x="8243280" y="6100860"/>
                <a:ext cx="726480" cy="91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E67AFD1-5427-2F4C-8960-8133BAF9754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180280" y="6038220"/>
                  <a:ext cx="852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D76E683-F7C4-054A-B544-7CB5A18D5BB3}"/>
                    </a:ext>
                  </a:extLst>
                </p14:cNvPr>
                <p14:cNvContentPartPr/>
                <p14:nvPr/>
              </p14:nvContentPartPr>
              <p14:xfrm>
                <a:off x="8270640" y="6142980"/>
                <a:ext cx="360" cy="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D76E683-F7C4-054A-B544-7CB5A18D5BB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07640" y="60803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3" name="Title 1">
            <a:extLst>
              <a:ext uri="{FF2B5EF4-FFF2-40B4-BE49-F238E27FC236}">
                <a16:creationId xmlns:a16="http://schemas.microsoft.com/office/drawing/2014/main" id="{B9B5224F-298A-554C-8509-06FBBDEA745D}"/>
              </a:ext>
            </a:extLst>
          </p:cNvPr>
          <p:cNvSpPr txBox="1">
            <a:spLocks/>
          </p:cNvSpPr>
          <p:nvPr/>
        </p:nvSpPr>
        <p:spPr>
          <a:xfrm>
            <a:off x="801610" y="3657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ill Sans MT" panose="020B0502020104020203" pitchFamily="34" charset="77"/>
              </a:rPr>
              <a:t>Constellations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26724B-BB7C-3847-ABEB-A6137F307E5D}"/>
              </a:ext>
            </a:extLst>
          </p:cNvPr>
          <p:cNvSpPr txBox="1"/>
          <p:nvPr/>
        </p:nvSpPr>
        <p:spPr>
          <a:xfrm>
            <a:off x="399245" y="6100860"/>
            <a:ext cx="197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Slide 1</a:t>
            </a:r>
          </a:p>
        </p:txBody>
      </p:sp>
    </p:spTree>
    <p:extLst>
      <p:ext uri="{BB962C8B-B14F-4D97-AF65-F5344CB8AC3E}">
        <p14:creationId xmlns:p14="http://schemas.microsoft.com/office/powerpoint/2010/main" val="396761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3A7B5-C4CE-2744-964F-84708C70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10" y="1303939"/>
            <a:ext cx="3875002" cy="5082638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77"/>
              </a:rPr>
              <a:t>Can you find The Plough and Cassiopeia?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FFB66139-794F-3A48-8BFC-1B6957D18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8546" y="1457326"/>
            <a:ext cx="6123492" cy="553045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C9530D6-C12C-BC4E-9926-89FFC567FA4C}"/>
                  </a:ext>
                </a:extLst>
              </p14:cNvPr>
              <p14:cNvContentPartPr/>
              <p14:nvPr/>
            </p14:nvContentPartPr>
            <p14:xfrm>
              <a:off x="8857150" y="6742538"/>
              <a:ext cx="792000" cy="129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C9530D6-C12C-BC4E-9926-89FFC567FA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94150" y="6679538"/>
                <a:ext cx="9176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8A63F9A-0F38-9B4B-B889-0E83EDE9AE93}"/>
                  </a:ext>
                </a:extLst>
              </p14:cNvPr>
              <p14:cNvContentPartPr/>
              <p14:nvPr/>
            </p14:nvContentPartPr>
            <p14:xfrm>
              <a:off x="12003190" y="3982778"/>
              <a:ext cx="432000" cy="172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8A63F9A-0F38-9B4B-B889-0E83EDE9AE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40550" y="3920138"/>
                <a:ext cx="55764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FB973B6-24FD-3544-9368-02A1CC198706}"/>
                  </a:ext>
                </a:extLst>
              </p14:cNvPr>
              <p14:cNvContentPartPr/>
              <p14:nvPr/>
            </p14:nvContentPartPr>
            <p14:xfrm>
              <a:off x="9125350" y="1490138"/>
              <a:ext cx="625320" cy="77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FB973B6-24FD-3544-9368-02A1CC19870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62710" y="1427498"/>
                <a:ext cx="750960" cy="20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3A4D4EC-D923-724A-BF7E-18418C47CDF2}"/>
              </a:ext>
            </a:extLst>
          </p:cNvPr>
          <p:cNvGrpSpPr/>
          <p:nvPr/>
        </p:nvGrpSpPr>
        <p:grpSpPr>
          <a:xfrm>
            <a:off x="9141190" y="1516778"/>
            <a:ext cx="580680" cy="137160"/>
            <a:chOff x="9141190" y="1516778"/>
            <a:chExt cx="580680" cy="13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10F0715-BE8F-0846-85A9-9E85DBBA2318}"/>
                    </a:ext>
                  </a:extLst>
                </p14:cNvPr>
                <p14:cNvContentPartPr/>
                <p14:nvPr/>
              </p14:nvContentPartPr>
              <p14:xfrm>
                <a:off x="9141190" y="1516778"/>
                <a:ext cx="580680" cy="137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10F0715-BE8F-0846-85A9-9E85DBBA231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078190" y="1453778"/>
                  <a:ext cx="7063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8145AD2-5AE9-D147-8767-33E5A423D83E}"/>
                    </a:ext>
                  </a:extLst>
                </p14:cNvPr>
                <p14:cNvContentPartPr/>
                <p14:nvPr/>
              </p14:nvContentPartPr>
              <p14:xfrm>
                <a:off x="9528910" y="1568618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8145AD2-5AE9-D147-8767-33E5A423D83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66270" y="150597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A4CA91F-7186-6A47-B6E6-19B431664130}"/>
                    </a:ext>
                  </a:extLst>
                </p14:cNvPr>
                <p14:cNvContentPartPr/>
                <p14:nvPr/>
              </p14:nvContentPartPr>
              <p14:xfrm>
                <a:off x="9595510" y="1628018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A4CA91F-7186-6A47-B6E6-19B43166413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32870" y="156537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053DCD3-894B-8845-9900-CCCC220D6C61}"/>
                  </a:ext>
                </a:extLst>
              </p14:cNvPr>
              <p14:cNvContentPartPr/>
              <p14:nvPr/>
            </p14:nvContentPartPr>
            <p14:xfrm>
              <a:off x="6905590" y="1675178"/>
              <a:ext cx="718920" cy="437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053DCD3-894B-8845-9900-CCCC220D6C6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42590" y="1612538"/>
                <a:ext cx="84456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175CDD3-E70A-7E43-A681-C258B033AB5B}"/>
                  </a:ext>
                </a:extLst>
              </p14:cNvPr>
              <p14:cNvContentPartPr/>
              <p14:nvPr/>
            </p14:nvContentPartPr>
            <p14:xfrm>
              <a:off x="7388100" y="3944100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175CDD3-E70A-7E43-A681-C258B033AB5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25460" y="388146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B1419FF-B210-D246-AE15-39EFF86C4EDA}"/>
                  </a:ext>
                </a:extLst>
              </p14:cNvPr>
              <p14:cNvContentPartPr/>
              <p14:nvPr/>
            </p14:nvContentPartPr>
            <p14:xfrm>
              <a:off x="7446780" y="2749620"/>
              <a:ext cx="594720" cy="309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B1419FF-B210-D246-AE15-39EFF86C4ED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84140" y="2686620"/>
                <a:ext cx="72036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F43BADB-D50E-0448-9EC2-5B75A2ADA024}"/>
                  </a:ext>
                </a:extLst>
              </p14:cNvPr>
              <p14:cNvContentPartPr/>
              <p14:nvPr/>
            </p14:nvContentPartPr>
            <p14:xfrm>
              <a:off x="7798500" y="2453340"/>
              <a:ext cx="700920" cy="276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F43BADB-D50E-0448-9EC2-5B75A2ADA02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35860" y="2390340"/>
                <a:ext cx="82656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44C1D41-8A75-6F4B-8117-CE6D333432EA}"/>
                  </a:ext>
                </a:extLst>
              </p14:cNvPr>
              <p14:cNvContentPartPr/>
              <p14:nvPr/>
            </p14:nvContentPartPr>
            <p14:xfrm>
              <a:off x="9572460" y="2114940"/>
              <a:ext cx="812880" cy="1303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44C1D41-8A75-6F4B-8117-CE6D333432E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509820" y="2051940"/>
                <a:ext cx="9385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0CC81CE-1A16-F343-9D7C-04185EA9211E}"/>
                  </a:ext>
                </a:extLst>
              </p14:cNvPr>
              <p14:cNvContentPartPr/>
              <p14:nvPr/>
            </p14:nvContentPartPr>
            <p14:xfrm>
              <a:off x="9596580" y="2582580"/>
              <a:ext cx="934200" cy="232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0CC81CE-1A16-F343-9D7C-04185EA9211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533940" y="2519580"/>
                <a:ext cx="105984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990288F-0E19-8D49-9722-3E349C86F68A}"/>
                  </a:ext>
                </a:extLst>
              </p14:cNvPr>
              <p14:cNvContentPartPr/>
              <p14:nvPr/>
            </p14:nvContentPartPr>
            <p14:xfrm>
              <a:off x="10832100" y="2802180"/>
              <a:ext cx="468000" cy="1929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990288F-0E19-8D49-9722-3E349C86F68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769100" y="2739180"/>
                <a:ext cx="593640" cy="31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81DE9DAE-8699-D14B-9E95-BB6FB52C55EE}"/>
              </a:ext>
            </a:extLst>
          </p:cNvPr>
          <p:cNvGrpSpPr/>
          <p:nvPr/>
        </p:nvGrpSpPr>
        <p:grpSpPr>
          <a:xfrm>
            <a:off x="8660940" y="3416340"/>
            <a:ext cx="657000" cy="115200"/>
            <a:chOff x="8660940" y="3416340"/>
            <a:chExt cx="657000" cy="1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A7B7530-022F-DA4C-A0E0-3A02E6D8B86D}"/>
                    </a:ext>
                  </a:extLst>
                </p14:cNvPr>
                <p14:cNvContentPartPr/>
                <p14:nvPr/>
              </p14:nvContentPartPr>
              <p14:xfrm>
                <a:off x="8660940" y="3416340"/>
                <a:ext cx="607680" cy="115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A7B7530-022F-DA4C-A0E0-3A02E6D8B86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98300" y="3353700"/>
                  <a:ext cx="7333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558670C-BAAA-B84D-9AB5-7F05C1E428F9}"/>
                    </a:ext>
                  </a:extLst>
                </p14:cNvPr>
                <p14:cNvContentPartPr/>
                <p14:nvPr/>
              </p14:nvContentPartPr>
              <p14:xfrm>
                <a:off x="9317580" y="3491220"/>
                <a:ext cx="36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558670C-BAAA-B84D-9AB5-7F05C1E428F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254940" y="34285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D57949F-3807-2040-B8B9-375422AB2E44}"/>
                    </a:ext>
                  </a:extLst>
                </p14:cNvPr>
                <p14:cNvContentPartPr/>
                <p14:nvPr/>
              </p14:nvContentPartPr>
              <p14:xfrm>
                <a:off x="9034980" y="3498420"/>
                <a:ext cx="36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D57949F-3807-2040-B8B9-375422AB2E4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972340" y="34357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D983CFA-F66F-854D-9D91-54B2B523795A}"/>
                  </a:ext>
                </a:extLst>
              </p14:cNvPr>
              <p14:cNvContentPartPr/>
              <p14:nvPr/>
            </p14:nvContentPartPr>
            <p14:xfrm>
              <a:off x="9801060" y="3145980"/>
              <a:ext cx="379080" cy="14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D983CFA-F66F-854D-9D91-54B2B523795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738420" y="3082980"/>
                <a:ext cx="5047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73F41BD-9A01-CC4E-A3C8-A4163FBB7F7E}"/>
                  </a:ext>
                </a:extLst>
              </p14:cNvPr>
              <p14:cNvContentPartPr/>
              <p14:nvPr/>
            </p14:nvContentPartPr>
            <p14:xfrm>
              <a:off x="10143780" y="3007380"/>
              <a:ext cx="669240" cy="344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73F41BD-9A01-CC4E-A3C8-A4163FBB7F7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080780" y="2944740"/>
                <a:ext cx="79488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A68A1E4-FFE0-4F47-9EB5-0EC68313BD42}"/>
                  </a:ext>
                </a:extLst>
              </p14:cNvPr>
              <p14:cNvContentPartPr/>
              <p14:nvPr/>
            </p14:nvContentPartPr>
            <p14:xfrm>
              <a:off x="10798620" y="3502740"/>
              <a:ext cx="568800" cy="1198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A68A1E4-FFE0-4F47-9EB5-0EC68313BD4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735620" y="3439740"/>
                <a:ext cx="69444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D051A71-9EE4-FE4D-BAD4-BBC25A1E24DC}"/>
                  </a:ext>
                </a:extLst>
              </p14:cNvPr>
              <p14:cNvContentPartPr/>
              <p14:nvPr/>
            </p14:nvContentPartPr>
            <p14:xfrm>
              <a:off x="11146020" y="4138860"/>
              <a:ext cx="211320" cy="95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D051A71-9EE4-FE4D-BAD4-BBC25A1E24D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083380" y="4075860"/>
                <a:ext cx="336960" cy="22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A0A3E3CF-1632-E243-9DF4-D37096F68D59}"/>
              </a:ext>
            </a:extLst>
          </p:cNvPr>
          <p:cNvGrpSpPr/>
          <p:nvPr/>
        </p:nvGrpSpPr>
        <p:grpSpPr>
          <a:xfrm>
            <a:off x="10299300" y="5051460"/>
            <a:ext cx="446400" cy="151560"/>
            <a:chOff x="10299300" y="5051460"/>
            <a:chExt cx="446400" cy="15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199B5A1-BF69-694F-9DDD-648F3D4E7C0B}"/>
                    </a:ext>
                  </a:extLst>
                </p14:cNvPr>
                <p14:cNvContentPartPr/>
                <p14:nvPr/>
              </p14:nvContentPartPr>
              <p14:xfrm>
                <a:off x="10323060" y="5051460"/>
                <a:ext cx="422640" cy="151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199B5A1-BF69-694F-9DDD-648F3D4E7C0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260060" y="4988460"/>
                  <a:ext cx="5482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8FADC85-D5B7-CF43-8F36-F9EF98BC38AE}"/>
                    </a:ext>
                  </a:extLst>
                </p14:cNvPr>
                <p14:cNvContentPartPr/>
                <p14:nvPr/>
              </p14:nvContentPartPr>
              <p14:xfrm>
                <a:off x="10299300" y="5099700"/>
                <a:ext cx="360" cy="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8FADC85-D5B7-CF43-8F36-F9EF98BC38A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236300" y="50367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BE69A11-97F8-3B4D-A9E8-8F3E413E6E75}"/>
                  </a:ext>
                </a:extLst>
              </p14:cNvPr>
              <p14:cNvContentPartPr/>
              <p14:nvPr/>
            </p14:nvContentPartPr>
            <p14:xfrm>
              <a:off x="9525660" y="4037700"/>
              <a:ext cx="486720" cy="1915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BE69A11-97F8-3B4D-A9E8-8F3E413E6E7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463020" y="3974700"/>
                <a:ext cx="612360" cy="31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76951762-8831-234D-AC77-0E40294CD5E3}"/>
              </a:ext>
            </a:extLst>
          </p:cNvPr>
          <p:cNvGrpSpPr/>
          <p:nvPr/>
        </p:nvGrpSpPr>
        <p:grpSpPr>
          <a:xfrm>
            <a:off x="7588140" y="4803420"/>
            <a:ext cx="1823400" cy="307800"/>
            <a:chOff x="7588140" y="4803420"/>
            <a:chExt cx="182340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D6493C5-2ECE-9E49-9876-3702250106F1}"/>
                    </a:ext>
                  </a:extLst>
                </p14:cNvPr>
                <p14:cNvContentPartPr/>
                <p14:nvPr/>
              </p14:nvContentPartPr>
              <p14:xfrm>
                <a:off x="8788020" y="4803420"/>
                <a:ext cx="497520" cy="41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D6493C5-2ECE-9E49-9876-3702250106F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725380" y="4740780"/>
                  <a:ext cx="623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433CF09-219C-5F4A-8F14-78E150BDD4EC}"/>
                    </a:ext>
                  </a:extLst>
                </p14:cNvPr>
                <p14:cNvContentPartPr/>
                <p14:nvPr/>
              </p14:nvContentPartPr>
              <p14:xfrm>
                <a:off x="8704500" y="4837980"/>
                <a:ext cx="360" cy="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433CF09-219C-5F4A-8F14-78E150BDD4E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41860" y="47753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8D6F3FF-512F-BB4C-8386-D06407D92365}"/>
                    </a:ext>
                  </a:extLst>
                </p14:cNvPr>
                <p14:cNvContentPartPr/>
                <p14:nvPr/>
              </p14:nvContentPartPr>
              <p14:xfrm>
                <a:off x="8722500" y="4949940"/>
                <a:ext cx="572040" cy="105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8D6F3FF-512F-BB4C-8386-D06407D9236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659500" y="4886940"/>
                  <a:ext cx="697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FAE115A-25B8-A643-BEA9-60DBB88145CE}"/>
                    </a:ext>
                  </a:extLst>
                </p14:cNvPr>
                <p14:cNvContentPartPr/>
                <p14:nvPr/>
              </p14:nvContentPartPr>
              <p14:xfrm>
                <a:off x="9106980" y="5016900"/>
                <a:ext cx="304560" cy="59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FAE115A-25B8-A643-BEA9-60DBB88145C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044340" y="4954260"/>
                  <a:ext cx="430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5C8FBAE-6DF5-4E4C-A4F9-0FA4077005A7}"/>
                    </a:ext>
                  </a:extLst>
                </p14:cNvPr>
                <p14:cNvContentPartPr/>
                <p14:nvPr/>
              </p14:nvContentPartPr>
              <p14:xfrm>
                <a:off x="9076740" y="5052540"/>
                <a:ext cx="360" cy="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5C8FBAE-6DF5-4E4C-A4F9-0FA4077005A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13740" y="49899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6E68AB2-C861-4B40-BE9C-D66762E9A551}"/>
                    </a:ext>
                  </a:extLst>
                </p14:cNvPr>
                <p14:cNvContentPartPr/>
                <p14:nvPr/>
              </p14:nvContentPartPr>
              <p14:xfrm>
                <a:off x="7635660" y="4956060"/>
                <a:ext cx="813240" cy="52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6E68AB2-C861-4B40-BE9C-D66762E9A55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72660" y="4893420"/>
                  <a:ext cx="938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4AAB9A0-1D67-1644-B083-13B4402B5A7B}"/>
                    </a:ext>
                  </a:extLst>
                </p14:cNvPr>
                <p14:cNvContentPartPr/>
                <p14:nvPr/>
              </p14:nvContentPartPr>
              <p14:xfrm>
                <a:off x="7588140" y="4955340"/>
                <a:ext cx="896400" cy="155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4AAB9A0-1D67-1644-B083-13B4402B5A7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25500" y="4892700"/>
                  <a:ext cx="102204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86C3DA5-B28A-3646-B1B8-C6EB914738FC}"/>
              </a:ext>
            </a:extLst>
          </p:cNvPr>
          <p:cNvGrpSpPr/>
          <p:nvPr/>
        </p:nvGrpSpPr>
        <p:grpSpPr>
          <a:xfrm>
            <a:off x="6261550" y="3845258"/>
            <a:ext cx="1908710" cy="385560"/>
            <a:chOff x="6261550" y="3845258"/>
            <a:chExt cx="190871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551301D-0337-BB42-846C-B38F9337271E}"/>
                    </a:ext>
                  </a:extLst>
                </p14:cNvPr>
                <p14:cNvContentPartPr/>
                <p14:nvPr/>
              </p14:nvContentPartPr>
              <p14:xfrm>
                <a:off x="6261550" y="3845258"/>
                <a:ext cx="451800" cy="385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551301D-0337-BB42-846C-B38F9337271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98910" y="3782618"/>
                  <a:ext cx="57744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F35BC0E-3894-8E41-AB0B-D98B8F6E2D26}"/>
                    </a:ext>
                  </a:extLst>
                </p14:cNvPr>
                <p14:cNvContentPartPr/>
                <p14:nvPr/>
              </p14:nvContentPartPr>
              <p14:xfrm>
                <a:off x="7111510" y="3930578"/>
                <a:ext cx="36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F35BC0E-3894-8E41-AB0B-D98B8F6E2D2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48870" y="386793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E7F308F-BB96-744F-8466-B4A8A45F55D1}"/>
                    </a:ext>
                  </a:extLst>
                </p14:cNvPr>
                <p14:cNvContentPartPr/>
                <p14:nvPr/>
              </p14:nvContentPartPr>
              <p14:xfrm>
                <a:off x="7062550" y="3942818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E7F308F-BB96-744F-8466-B4A8A45F55D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999550" y="388017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A461786-B7E8-3045-A365-F04D214C481E}"/>
                    </a:ext>
                  </a:extLst>
                </p14:cNvPr>
                <p14:cNvContentPartPr/>
                <p14:nvPr/>
              </p14:nvContentPartPr>
              <p14:xfrm>
                <a:off x="7157590" y="3927338"/>
                <a:ext cx="3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A461786-B7E8-3045-A365-F04D214C481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94590" y="386469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8333E59-D956-DF46-A813-AB04B7B637B3}"/>
                    </a:ext>
                  </a:extLst>
                </p14:cNvPr>
                <p14:cNvContentPartPr/>
                <p14:nvPr/>
              </p14:nvContentPartPr>
              <p14:xfrm>
                <a:off x="7187830" y="3947138"/>
                <a:ext cx="36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8333E59-D956-DF46-A813-AB04B7B637B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24830" y="388413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D4DB906-DEDC-9040-A5A4-9199CAE761D7}"/>
                    </a:ext>
                  </a:extLst>
                </p14:cNvPr>
                <p14:cNvContentPartPr/>
                <p14:nvPr/>
              </p14:nvContentPartPr>
              <p14:xfrm>
                <a:off x="7256950" y="3938858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D4DB906-DEDC-9040-A5A4-9199CAE761D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94310" y="387585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D642EF2-5B1B-5847-8F16-0172390207F8}"/>
                    </a:ext>
                  </a:extLst>
                </p14:cNvPr>
                <p14:cNvContentPartPr/>
                <p14:nvPr/>
              </p14:nvContentPartPr>
              <p14:xfrm>
                <a:off x="7150390" y="4007978"/>
                <a:ext cx="36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D642EF2-5B1B-5847-8F16-0172390207F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87750" y="394533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F0B7C85-0BC9-7E46-B74F-4290F1CB2B55}"/>
                    </a:ext>
                  </a:extLst>
                </p14:cNvPr>
                <p14:cNvContentPartPr/>
                <p14:nvPr/>
              </p14:nvContentPartPr>
              <p14:xfrm>
                <a:off x="7334710" y="3961178"/>
                <a:ext cx="36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F0B7C85-0BC9-7E46-B74F-4290F1CB2B5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72070" y="389817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8CD7503-9287-4E4A-9AEA-C900162B93B2}"/>
                    </a:ext>
                  </a:extLst>
                </p14:cNvPr>
                <p14:cNvContentPartPr/>
                <p14:nvPr/>
              </p14:nvContentPartPr>
              <p14:xfrm>
                <a:off x="7437670" y="3907538"/>
                <a:ext cx="36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8CD7503-9287-4E4A-9AEA-C900162B93B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75030" y="384489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CD35E54-FA13-4C4C-96EB-F4C98A901F99}"/>
                    </a:ext>
                  </a:extLst>
                </p14:cNvPr>
                <p14:cNvContentPartPr/>
                <p14:nvPr/>
              </p14:nvContentPartPr>
              <p14:xfrm>
                <a:off x="7470790" y="3938498"/>
                <a:ext cx="36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CD35E54-FA13-4C4C-96EB-F4C98A901F9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407790" y="387585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9FFBD70-4319-2A45-9FC9-BF1DA2D9E05B}"/>
                    </a:ext>
                  </a:extLst>
                </p14:cNvPr>
                <p14:cNvContentPartPr/>
                <p14:nvPr/>
              </p14:nvContentPartPr>
              <p14:xfrm>
                <a:off x="7584550" y="4004378"/>
                <a:ext cx="3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9FFBD70-4319-2A45-9FC9-BF1DA2D9E05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21910" y="394173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EF9441-8142-124B-8381-45FD309B1C28}"/>
                    </a:ext>
                  </a:extLst>
                </p14:cNvPr>
                <p14:cNvContentPartPr/>
                <p14:nvPr/>
              </p14:nvContentPartPr>
              <p14:xfrm>
                <a:off x="8065500" y="4117620"/>
                <a:ext cx="360" cy="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EF9441-8142-124B-8381-45FD309B1C2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02500" y="405462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2A25042-CC60-F04C-B216-5EFE03323217}"/>
                    </a:ext>
                  </a:extLst>
                </p14:cNvPr>
                <p14:cNvContentPartPr/>
                <p14:nvPr/>
              </p14:nvContentPartPr>
              <p14:xfrm>
                <a:off x="8150100" y="4121940"/>
                <a:ext cx="360" cy="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2A25042-CC60-F04C-B216-5EFE0332321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87100" y="40589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8B0581C-92B9-C749-A615-AEFB51780D0A}"/>
                    </a:ext>
                  </a:extLst>
                </p14:cNvPr>
                <p14:cNvContentPartPr/>
                <p14:nvPr/>
              </p14:nvContentPartPr>
              <p14:xfrm>
                <a:off x="8035620" y="4086660"/>
                <a:ext cx="36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8B0581C-92B9-C749-A615-AEFB51780D0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72620" y="40236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719FB05-8744-D944-BCC8-FB75546D5AD1}"/>
                    </a:ext>
                  </a:extLst>
                </p14:cNvPr>
                <p14:cNvContentPartPr/>
                <p14:nvPr/>
              </p14:nvContentPartPr>
              <p14:xfrm>
                <a:off x="8169900" y="4100340"/>
                <a:ext cx="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719FB05-8744-D944-BCC8-FB75546D5AD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107260" y="40377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CB552E8-4A1C-964C-BBCA-867EC19BA155}"/>
                    </a:ext>
                  </a:extLst>
                </p14:cNvPr>
                <p14:cNvContentPartPr/>
                <p14:nvPr/>
              </p14:nvContentPartPr>
              <p14:xfrm>
                <a:off x="7988460" y="4040580"/>
                <a:ext cx="3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CB552E8-4A1C-964C-BBCA-867EC19BA15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25460" y="39775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A8A9110-F82F-3C46-831D-866C2FBAFF66}"/>
                    </a:ext>
                  </a:extLst>
                </p14:cNvPr>
                <p14:cNvContentPartPr/>
                <p14:nvPr/>
              </p14:nvContentPartPr>
              <p14:xfrm>
                <a:off x="7910700" y="4069380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A8A9110-F82F-3C46-831D-866C2FBAFF6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48060" y="40067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1C4282B-43A7-F844-B247-64F963200A6B}"/>
                    </a:ext>
                  </a:extLst>
                </p14:cNvPr>
                <p14:cNvContentPartPr/>
                <p14:nvPr/>
              </p14:nvContentPartPr>
              <p14:xfrm>
                <a:off x="7854540" y="4091340"/>
                <a:ext cx="360" cy="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1C4282B-43A7-F844-B247-64F963200A6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791900" y="40287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62A8743-CEBB-5741-BC34-E5619352627F}"/>
                    </a:ext>
                  </a:extLst>
                </p14:cNvPr>
                <p14:cNvContentPartPr/>
                <p14:nvPr/>
              </p14:nvContentPartPr>
              <p14:xfrm>
                <a:off x="7854540" y="4091340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62A8743-CEBB-5741-BC34-E5619352627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791900" y="40287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2B07E26-E2C2-B44F-850B-224BC5DC32BD}"/>
                    </a:ext>
                  </a:extLst>
                </p14:cNvPr>
                <p14:cNvContentPartPr/>
                <p14:nvPr/>
              </p14:nvContentPartPr>
              <p14:xfrm>
                <a:off x="7766340" y="4079100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2B07E26-E2C2-B44F-850B-224BC5DC32B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703700" y="40164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1EEB4F9-74E1-EF4A-80DC-F60EFF058F3F}"/>
                    </a:ext>
                  </a:extLst>
                </p14:cNvPr>
                <p14:cNvContentPartPr/>
                <p14:nvPr/>
              </p14:nvContentPartPr>
              <p14:xfrm>
                <a:off x="7755540" y="4039860"/>
                <a:ext cx="360" cy="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1EEB4F9-74E1-EF4A-80DC-F60EFF058F3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692540" y="39768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F85B7E7-C55F-D744-AA84-3B2913BBD314}"/>
                    </a:ext>
                  </a:extLst>
                </p14:cNvPr>
                <p14:cNvContentPartPr/>
                <p14:nvPr/>
              </p14:nvContentPartPr>
              <p14:xfrm>
                <a:off x="8018700" y="4070460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F85B7E7-C55F-D744-AA84-3B2913BBD31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55700" y="400782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8B7C6D5-A950-3347-B2E0-9A3911B3EC83}"/>
                    </a:ext>
                  </a:extLst>
                </p14:cNvPr>
                <p14:cNvContentPartPr/>
                <p14:nvPr/>
              </p14:nvContentPartPr>
              <p14:xfrm>
                <a:off x="8097900" y="4100700"/>
                <a:ext cx="360" cy="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8B7C6D5-A950-3347-B2E0-9A3911B3EC8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35260" y="40377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FF003A2-6AA5-D044-82E5-72FFAE02201B}"/>
                    </a:ext>
                  </a:extLst>
                </p14:cNvPr>
                <p14:cNvContentPartPr/>
                <p14:nvPr/>
              </p14:nvContentPartPr>
              <p14:xfrm>
                <a:off x="8028420" y="4067940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FF003A2-6AA5-D044-82E5-72FFAE02201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65780" y="40053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49342D9-0825-7D42-9DF1-0D16D4CDC7ED}"/>
                    </a:ext>
                  </a:extLst>
                </p14:cNvPr>
                <p14:cNvContentPartPr/>
                <p14:nvPr/>
              </p14:nvContentPartPr>
              <p14:xfrm>
                <a:off x="8118780" y="4100340"/>
                <a:ext cx="360" cy="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49342D9-0825-7D42-9DF1-0D16D4CDC7E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56140" y="40373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804C40C7-E743-E345-843C-E37F818D89B1}"/>
                  </a:ext>
                </a:extLst>
              </p14:cNvPr>
              <p14:cNvContentPartPr/>
              <p14:nvPr/>
            </p14:nvContentPartPr>
            <p14:xfrm>
              <a:off x="9169560" y="5771820"/>
              <a:ext cx="601920" cy="1558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804C40C7-E743-E345-843C-E37F818D89B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106560" y="5709180"/>
                <a:ext cx="727560" cy="28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C7BB285-9199-6543-980B-CD4DDA3E754F}"/>
              </a:ext>
            </a:extLst>
          </p:cNvPr>
          <p:cNvGrpSpPr/>
          <p:nvPr/>
        </p:nvGrpSpPr>
        <p:grpSpPr>
          <a:xfrm>
            <a:off x="8243280" y="6100860"/>
            <a:ext cx="726480" cy="91800"/>
            <a:chOff x="8243280" y="6100860"/>
            <a:chExt cx="726480" cy="9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E67AFD1-5427-2F4C-8960-8133BAF97545}"/>
                    </a:ext>
                  </a:extLst>
                </p14:cNvPr>
                <p14:cNvContentPartPr/>
                <p14:nvPr/>
              </p14:nvContentPartPr>
              <p14:xfrm>
                <a:off x="8243280" y="6100860"/>
                <a:ext cx="726480" cy="91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E67AFD1-5427-2F4C-8960-8133BAF9754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180280" y="6038220"/>
                  <a:ext cx="852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D76E683-F7C4-054A-B544-7CB5A18D5BB3}"/>
                    </a:ext>
                  </a:extLst>
                </p14:cNvPr>
                <p14:cNvContentPartPr/>
                <p14:nvPr/>
              </p14:nvContentPartPr>
              <p14:xfrm>
                <a:off x="8270640" y="6142980"/>
                <a:ext cx="360" cy="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D76E683-F7C4-054A-B544-7CB5A18D5BB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07640" y="60803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3" name="Title 1">
            <a:extLst>
              <a:ext uri="{FF2B5EF4-FFF2-40B4-BE49-F238E27FC236}">
                <a16:creationId xmlns:a16="http://schemas.microsoft.com/office/drawing/2014/main" id="{B9B5224F-298A-554C-8509-06FBBDEA745D}"/>
              </a:ext>
            </a:extLst>
          </p:cNvPr>
          <p:cNvSpPr txBox="1">
            <a:spLocks/>
          </p:cNvSpPr>
          <p:nvPr/>
        </p:nvSpPr>
        <p:spPr>
          <a:xfrm>
            <a:off x="801610" y="3657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ill Sans MT" panose="020B0502020104020203" pitchFamily="34" charset="77"/>
              </a:rPr>
              <a:t>Constellations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F5F4E06-57D3-BE4A-B303-359791C8C046}"/>
                  </a:ext>
                </a:extLst>
              </p14:cNvPr>
              <p14:cNvContentPartPr/>
              <p14:nvPr/>
            </p14:nvContentPartPr>
            <p14:xfrm>
              <a:off x="9148229" y="2775570"/>
              <a:ext cx="339120" cy="478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F5F4E06-57D3-BE4A-B303-359791C8C04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094589" y="2667570"/>
                <a:ext cx="446760" cy="6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8B58B65-9C0E-1E44-8908-5D750DC14EA0}"/>
                  </a:ext>
                </a:extLst>
              </p14:cNvPr>
              <p14:cNvContentPartPr/>
              <p14:nvPr/>
            </p14:nvContentPartPr>
            <p14:xfrm>
              <a:off x="8763389" y="2076810"/>
              <a:ext cx="627120" cy="209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8B58B65-9C0E-1E44-8908-5D750DC14EA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709749" y="1968810"/>
                <a:ext cx="734760" cy="425160"/>
              </a:xfrm>
              <a:prstGeom prst="rect">
                <a:avLst/>
              </a:prstGeom>
            </p:spPr>
          </p:pic>
        </mc:Fallback>
      </mc:AlternateContent>
      <p:sp>
        <p:nvSpPr>
          <p:cNvPr id="79" name="TextBox 78">
            <a:extLst>
              <a:ext uri="{FF2B5EF4-FFF2-40B4-BE49-F238E27FC236}">
                <a16:creationId xmlns:a16="http://schemas.microsoft.com/office/drawing/2014/main" id="{B509CDB5-A31D-4248-8073-F137499530EA}"/>
              </a:ext>
            </a:extLst>
          </p:cNvPr>
          <p:cNvSpPr txBox="1"/>
          <p:nvPr/>
        </p:nvSpPr>
        <p:spPr>
          <a:xfrm>
            <a:off x="399245" y="6100860"/>
            <a:ext cx="197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Slide 2</a:t>
            </a:r>
          </a:p>
        </p:txBody>
      </p:sp>
    </p:spTree>
    <p:extLst>
      <p:ext uri="{BB962C8B-B14F-4D97-AF65-F5344CB8AC3E}">
        <p14:creationId xmlns:p14="http://schemas.microsoft.com/office/powerpoint/2010/main" val="202932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3A7B5-C4CE-2744-964F-84708C703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77"/>
              </a:rPr>
              <a:t>Can you find these constellations?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FFB66139-794F-3A48-8BFC-1B6957D18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8546" y="1457326"/>
            <a:ext cx="6123492" cy="5530452"/>
          </a:xfrm>
        </p:spPr>
      </p:pic>
      <p:pic>
        <p:nvPicPr>
          <p:cNvPr id="15" name="Picture 14" descr="A picture containing umbrella, drawing&#10;&#10;Description automatically generated">
            <a:extLst>
              <a:ext uri="{FF2B5EF4-FFF2-40B4-BE49-F238E27FC236}">
                <a16:creationId xmlns:a16="http://schemas.microsoft.com/office/drawing/2014/main" id="{2C432D41-CC70-6648-B180-44628556C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73" y="1457326"/>
            <a:ext cx="3505200" cy="2089150"/>
          </a:xfrm>
          <a:prstGeom prst="rect">
            <a:avLst/>
          </a:prstGeom>
        </p:spPr>
      </p:pic>
      <p:pic>
        <p:nvPicPr>
          <p:cNvPr id="18" name="Picture 17" descr="A picture containing object, antenna, boat, water&#10;&#10;Description automatically generated">
            <a:extLst>
              <a:ext uri="{FF2B5EF4-FFF2-40B4-BE49-F238E27FC236}">
                <a16:creationId xmlns:a16="http://schemas.microsoft.com/office/drawing/2014/main" id="{99ED9850-4600-DB49-910E-2C996FC68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33" y="1539929"/>
            <a:ext cx="1866900" cy="2157307"/>
          </a:xfrm>
          <a:prstGeom prst="rect">
            <a:avLst/>
          </a:prstGeom>
        </p:spPr>
      </p:pic>
      <p:pic>
        <p:nvPicPr>
          <p:cNvPr id="20" name="Picture 19" descr="A picture containing object, antenna, sitting, light&#10;&#10;Description automatically generated">
            <a:extLst>
              <a:ext uri="{FF2B5EF4-FFF2-40B4-BE49-F238E27FC236}">
                <a16:creationId xmlns:a16="http://schemas.microsoft.com/office/drawing/2014/main" id="{7EBB4BAE-600D-9F44-A079-768228991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900" y="3837245"/>
            <a:ext cx="2264733" cy="25143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C9530D6-C12C-BC4E-9926-89FFC567FA4C}"/>
                  </a:ext>
                </a:extLst>
              </p14:cNvPr>
              <p14:cNvContentPartPr/>
              <p14:nvPr/>
            </p14:nvContentPartPr>
            <p14:xfrm>
              <a:off x="8857150" y="6742538"/>
              <a:ext cx="792000" cy="129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C9530D6-C12C-BC4E-9926-89FFC567FA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94150" y="6679538"/>
                <a:ext cx="9176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8A63F9A-0F38-9B4B-B889-0E83EDE9AE93}"/>
                  </a:ext>
                </a:extLst>
              </p14:cNvPr>
              <p14:cNvContentPartPr/>
              <p14:nvPr/>
            </p14:nvContentPartPr>
            <p14:xfrm>
              <a:off x="12003190" y="3982778"/>
              <a:ext cx="432000" cy="172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8A63F9A-0F38-9B4B-B889-0E83EDE9AE9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940550" y="3920138"/>
                <a:ext cx="55764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FB973B6-24FD-3544-9368-02A1CC198706}"/>
                  </a:ext>
                </a:extLst>
              </p14:cNvPr>
              <p14:cNvContentPartPr/>
              <p14:nvPr/>
            </p14:nvContentPartPr>
            <p14:xfrm>
              <a:off x="9125350" y="1490138"/>
              <a:ext cx="625320" cy="77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FB973B6-24FD-3544-9368-02A1CC19870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62710" y="1427498"/>
                <a:ext cx="750960" cy="20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3A4D4EC-D923-724A-BF7E-18418C47CDF2}"/>
              </a:ext>
            </a:extLst>
          </p:cNvPr>
          <p:cNvGrpSpPr/>
          <p:nvPr/>
        </p:nvGrpSpPr>
        <p:grpSpPr>
          <a:xfrm>
            <a:off x="9141190" y="1516778"/>
            <a:ext cx="580680" cy="137160"/>
            <a:chOff x="9141190" y="1516778"/>
            <a:chExt cx="580680" cy="13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10F0715-BE8F-0846-85A9-9E85DBBA2318}"/>
                    </a:ext>
                  </a:extLst>
                </p14:cNvPr>
                <p14:cNvContentPartPr/>
                <p14:nvPr/>
              </p14:nvContentPartPr>
              <p14:xfrm>
                <a:off x="9141190" y="1516778"/>
                <a:ext cx="580680" cy="137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10F0715-BE8F-0846-85A9-9E85DBBA231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078190" y="1453778"/>
                  <a:ext cx="7063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8145AD2-5AE9-D147-8767-33E5A423D83E}"/>
                    </a:ext>
                  </a:extLst>
                </p14:cNvPr>
                <p14:cNvContentPartPr/>
                <p14:nvPr/>
              </p14:nvContentPartPr>
              <p14:xfrm>
                <a:off x="9528910" y="1568618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8145AD2-5AE9-D147-8767-33E5A423D83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466270" y="150597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A4CA91F-7186-6A47-B6E6-19B431664130}"/>
                    </a:ext>
                  </a:extLst>
                </p14:cNvPr>
                <p14:cNvContentPartPr/>
                <p14:nvPr/>
              </p14:nvContentPartPr>
              <p14:xfrm>
                <a:off x="9595510" y="1628018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A4CA91F-7186-6A47-B6E6-19B43166413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32870" y="156537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053DCD3-894B-8845-9900-CCCC220D6C61}"/>
                  </a:ext>
                </a:extLst>
              </p14:cNvPr>
              <p14:cNvContentPartPr/>
              <p14:nvPr/>
            </p14:nvContentPartPr>
            <p14:xfrm>
              <a:off x="6905590" y="1675178"/>
              <a:ext cx="718920" cy="437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053DCD3-894B-8845-9900-CCCC220D6C6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42590" y="1612538"/>
                <a:ext cx="84456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175CDD3-E70A-7E43-A681-C258B033AB5B}"/>
                  </a:ext>
                </a:extLst>
              </p14:cNvPr>
              <p14:cNvContentPartPr/>
              <p14:nvPr/>
            </p14:nvContentPartPr>
            <p14:xfrm>
              <a:off x="7388100" y="3944100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175CDD3-E70A-7E43-A681-C258B033AB5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25460" y="388146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B1419FF-B210-D246-AE15-39EFF86C4EDA}"/>
                  </a:ext>
                </a:extLst>
              </p14:cNvPr>
              <p14:cNvContentPartPr/>
              <p14:nvPr/>
            </p14:nvContentPartPr>
            <p14:xfrm>
              <a:off x="7446780" y="2749620"/>
              <a:ext cx="594720" cy="309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B1419FF-B210-D246-AE15-39EFF86C4ED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84140" y="2686620"/>
                <a:ext cx="72036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F43BADB-D50E-0448-9EC2-5B75A2ADA024}"/>
                  </a:ext>
                </a:extLst>
              </p14:cNvPr>
              <p14:cNvContentPartPr/>
              <p14:nvPr/>
            </p14:nvContentPartPr>
            <p14:xfrm>
              <a:off x="7798500" y="2453340"/>
              <a:ext cx="700920" cy="276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F43BADB-D50E-0448-9EC2-5B75A2ADA02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35860" y="2390340"/>
                <a:ext cx="82656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44C1D41-8A75-6F4B-8117-CE6D333432EA}"/>
                  </a:ext>
                </a:extLst>
              </p14:cNvPr>
              <p14:cNvContentPartPr/>
              <p14:nvPr/>
            </p14:nvContentPartPr>
            <p14:xfrm>
              <a:off x="9572460" y="2114940"/>
              <a:ext cx="812880" cy="1303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44C1D41-8A75-6F4B-8117-CE6D333432E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509820" y="2051940"/>
                <a:ext cx="9385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0CC81CE-1A16-F343-9D7C-04185EA9211E}"/>
                  </a:ext>
                </a:extLst>
              </p14:cNvPr>
              <p14:cNvContentPartPr/>
              <p14:nvPr/>
            </p14:nvContentPartPr>
            <p14:xfrm>
              <a:off x="9596580" y="2582580"/>
              <a:ext cx="934200" cy="232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0CC81CE-1A16-F343-9D7C-04185EA9211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533940" y="2519580"/>
                <a:ext cx="105984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990288F-0E19-8D49-9722-3E349C86F68A}"/>
                  </a:ext>
                </a:extLst>
              </p14:cNvPr>
              <p14:cNvContentPartPr/>
              <p14:nvPr/>
            </p14:nvContentPartPr>
            <p14:xfrm>
              <a:off x="10832100" y="2802180"/>
              <a:ext cx="468000" cy="1929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990288F-0E19-8D49-9722-3E349C86F68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769100" y="2739180"/>
                <a:ext cx="593640" cy="31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81DE9DAE-8699-D14B-9E95-BB6FB52C55EE}"/>
              </a:ext>
            </a:extLst>
          </p:cNvPr>
          <p:cNvGrpSpPr/>
          <p:nvPr/>
        </p:nvGrpSpPr>
        <p:grpSpPr>
          <a:xfrm>
            <a:off x="8660940" y="3416340"/>
            <a:ext cx="657000" cy="115200"/>
            <a:chOff x="8660940" y="3416340"/>
            <a:chExt cx="657000" cy="1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A7B7530-022F-DA4C-A0E0-3A02E6D8B86D}"/>
                    </a:ext>
                  </a:extLst>
                </p14:cNvPr>
                <p14:cNvContentPartPr/>
                <p14:nvPr/>
              </p14:nvContentPartPr>
              <p14:xfrm>
                <a:off x="8660940" y="3416340"/>
                <a:ext cx="607680" cy="115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A7B7530-022F-DA4C-A0E0-3A02E6D8B86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598300" y="3353700"/>
                  <a:ext cx="7333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558670C-BAAA-B84D-9AB5-7F05C1E428F9}"/>
                    </a:ext>
                  </a:extLst>
                </p14:cNvPr>
                <p14:cNvContentPartPr/>
                <p14:nvPr/>
              </p14:nvContentPartPr>
              <p14:xfrm>
                <a:off x="9317580" y="3491220"/>
                <a:ext cx="36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558670C-BAAA-B84D-9AB5-7F05C1E428F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254940" y="34285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D57949F-3807-2040-B8B9-375422AB2E44}"/>
                    </a:ext>
                  </a:extLst>
                </p14:cNvPr>
                <p14:cNvContentPartPr/>
                <p14:nvPr/>
              </p14:nvContentPartPr>
              <p14:xfrm>
                <a:off x="9034980" y="3498420"/>
                <a:ext cx="36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D57949F-3807-2040-B8B9-375422AB2E4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972340" y="34357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D983CFA-F66F-854D-9D91-54B2B523795A}"/>
                  </a:ext>
                </a:extLst>
              </p14:cNvPr>
              <p14:cNvContentPartPr/>
              <p14:nvPr/>
            </p14:nvContentPartPr>
            <p14:xfrm>
              <a:off x="9801060" y="3145980"/>
              <a:ext cx="379080" cy="14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D983CFA-F66F-854D-9D91-54B2B523795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738420" y="3082980"/>
                <a:ext cx="5047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73F41BD-9A01-CC4E-A3C8-A4163FBB7F7E}"/>
                  </a:ext>
                </a:extLst>
              </p14:cNvPr>
              <p14:cNvContentPartPr/>
              <p14:nvPr/>
            </p14:nvContentPartPr>
            <p14:xfrm>
              <a:off x="10143780" y="3007380"/>
              <a:ext cx="669240" cy="344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73F41BD-9A01-CC4E-A3C8-A4163FBB7F7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080780" y="2944740"/>
                <a:ext cx="79488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A68A1E4-FFE0-4F47-9EB5-0EC68313BD42}"/>
                  </a:ext>
                </a:extLst>
              </p14:cNvPr>
              <p14:cNvContentPartPr/>
              <p14:nvPr/>
            </p14:nvContentPartPr>
            <p14:xfrm>
              <a:off x="10798620" y="3502740"/>
              <a:ext cx="568800" cy="1198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A68A1E4-FFE0-4F47-9EB5-0EC68313BD4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735620" y="3439740"/>
                <a:ext cx="69444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D051A71-9EE4-FE4D-BAD4-BBC25A1E24DC}"/>
                  </a:ext>
                </a:extLst>
              </p14:cNvPr>
              <p14:cNvContentPartPr/>
              <p14:nvPr/>
            </p14:nvContentPartPr>
            <p14:xfrm>
              <a:off x="11146020" y="4138860"/>
              <a:ext cx="211320" cy="95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D051A71-9EE4-FE4D-BAD4-BBC25A1E24D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083380" y="4075860"/>
                <a:ext cx="336960" cy="22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A0A3E3CF-1632-E243-9DF4-D37096F68D59}"/>
              </a:ext>
            </a:extLst>
          </p:cNvPr>
          <p:cNvGrpSpPr/>
          <p:nvPr/>
        </p:nvGrpSpPr>
        <p:grpSpPr>
          <a:xfrm>
            <a:off x="10299300" y="5051460"/>
            <a:ext cx="446400" cy="151560"/>
            <a:chOff x="10299300" y="5051460"/>
            <a:chExt cx="446400" cy="15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199B5A1-BF69-694F-9DDD-648F3D4E7C0B}"/>
                    </a:ext>
                  </a:extLst>
                </p14:cNvPr>
                <p14:cNvContentPartPr/>
                <p14:nvPr/>
              </p14:nvContentPartPr>
              <p14:xfrm>
                <a:off x="10323060" y="5051460"/>
                <a:ext cx="422640" cy="151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199B5A1-BF69-694F-9DDD-648F3D4E7C0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260060" y="4988460"/>
                  <a:ext cx="5482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8FADC85-D5B7-CF43-8F36-F9EF98BC38AE}"/>
                    </a:ext>
                  </a:extLst>
                </p14:cNvPr>
                <p14:cNvContentPartPr/>
                <p14:nvPr/>
              </p14:nvContentPartPr>
              <p14:xfrm>
                <a:off x="10299300" y="5099700"/>
                <a:ext cx="360" cy="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8FADC85-D5B7-CF43-8F36-F9EF98BC38A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236300" y="50367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BE69A11-97F8-3B4D-A9E8-8F3E413E6E75}"/>
                  </a:ext>
                </a:extLst>
              </p14:cNvPr>
              <p14:cNvContentPartPr/>
              <p14:nvPr/>
            </p14:nvContentPartPr>
            <p14:xfrm>
              <a:off x="9525660" y="4037700"/>
              <a:ext cx="486720" cy="1915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BE69A11-97F8-3B4D-A9E8-8F3E413E6E7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463020" y="3974700"/>
                <a:ext cx="612360" cy="31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76951762-8831-234D-AC77-0E40294CD5E3}"/>
              </a:ext>
            </a:extLst>
          </p:cNvPr>
          <p:cNvGrpSpPr/>
          <p:nvPr/>
        </p:nvGrpSpPr>
        <p:grpSpPr>
          <a:xfrm>
            <a:off x="7588140" y="4803420"/>
            <a:ext cx="1823400" cy="307800"/>
            <a:chOff x="7588140" y="4803420"/>
            <a:chExt cx="182340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D6493C5-2ECE-9E49-9876-3702250106F1}"/>
                    </a:ext>
                  </a:extLst>
                </p14:cNvPr>
                <p14:cNvContentPartPr/>
                <p14:nvPr/>
              </p14:nvContentPartPr>
              <p14:xfrm>
                <a:off x="8788020" y="4803420"/>
                <a:ext cx="497520" cy="41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D6493C5-2ECE-9E49-9876-3702250106F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725380" y="4740780"/>
                  <a:ext cx="623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433CF09-219C-5F4A-8F14-78E150BDD4EC}"/>
                    </a:ext>
                  </a:extLst>
                </p14:cNvPr>
                <p14:cNvContentPartPr/>
                <p14:nvPr/>
              </p14:nvContentPartPr>
              <p14:xfrm>
                <a:off x="8704500" y="4837980"/>
                <a:ext cx="360" cy="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433CF09-219C-5F4A-8F14-78E150BDD4E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41860" y="47753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8D6F3FF-512F-BB4C-8386-D06407D92365}"/>
                    </a:ext>
                  </a:extLst>
                </p14:cNvPr>
                <p14:cNvContentPartPr/>
                <p14:nvPr/>
              </p14:nvContentPartPr>
              <p14:xfrm>
                <a:off x="8722500" y="4949940"/>
                <a:ext cx="572040" cy="105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8D6F3FF-512F-BB4C-8386-D06407D9236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659500" y="4886940"/>
                  <a:ext cx="697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FAE115A-25B8-A643-BEA9-60DBB88145CE}"/>
                    </a:ext>
                  </a:extLst>
                </p14:cNvPr>
                <p14:cNvContentPartPr/>
                <p14:nvPr/>
              </p14:nvContentPartPr>
              <p14:xfrm>
                <a:off x="9106980" y="5016900"/>
                <a:ext cx="304560" cy="59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FAE115A-25B8-A643-BEA9-60DBB88145C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044340" y="4954260"/>
                  <a:ext cx="430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5C8FBAE-6DF5-4E4C-A4F9-0FA4077005A7}"/>
                    </a:ext>
                  </a:extLst>
                </p14:cNvPr>
                <p14:cNvContentPartPr/>
                <p14:nvPr/>
              </p14:nvContentPartPr>
              <p14:xfrm>
                <a:off x="9076740" y="5052540"/>
                <a:ext cx="360" cy="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5C8FBAE-6DF5-4E4C-A4F9-0FA4077005A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013740" y="49899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6E68AB2-C861-4B40-BE9C-D66762E9A551}"/>
                    </a:ext>
                  </a:extLst>
                </p14:cNvPr>
                <p14:cNvContentPartPr/>
                <p14:nvPr/>
              </p14:nvContentPartPr>
              <p14:xfrm>
                <a:off x="7635660" y="4956060"/>
                <a:ext cx="813240" cy="52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6E68AB2-C861-4B40-BE9C-D66762E9A55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572660" y="4893420"/>
                  <a:ext cx="938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4AAB9A0-1D67-1644-B083-13B4402B5A7B}"/>
                    </a:ext>
                  </a:extLst>
                </p14:cNvPr>
                <p14:cNvContentPartPr/>
                <p14:nvPr/>
              </p14:nvContentPartPr>
              <p14:xfrm>
                <a:off x="7588140" y="4955340"/>
                <a:ext cx="896400" cy="155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4AAB9A0-1D67-1644-B083-13B4402B5A7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25500" y="4892700"/>
                  <a:ext cx="102204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86C3DA5-B28A-3646-B1B8-C6EB914738FC}"/>
              </a:ext>
            </a:extLst>
          </p:cNvPr>
          <p:cNvGrpSpPr/>
          <p:nvPr/>
        </p:nvGrpSpPr>
        <p:grpSpPr>
          <a:xfrm>
            <a:off x="6261550" y="3845258"/>
            <a:ext cx="1908710" cy="385560"/>
            <a:chOff x="6261550" y="3845258"/>
            <a:chExt cx="190871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551301D-0337-BB42-846C-B38F9337271E}"/>
                    </a:ext>
                  </a:extLst>
                </p14:cNvPr>
                <p14:cNvContentPartPr/>
                <p14:nvPr/>
              </p14:nvContentPartPr>
              <p14:xfrm>
                <a:off x="6261550" y="3845258"/>
                <a:ext cx="451800" cy="385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551301D-0337-BB42-846C-B38F9337271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198910" y="3782618"/>
                  <a:ext cx="57744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F35BC0E-3894-8E41-AB0B-D98B8F6E2D26}"/>
                    </a:ext>
                  </a:extLst>
                </p14:cNvPr>
                <p14:cNvContentPartPr/>
                <p14:nvPr/>
              </p14:nvContentPartPr>
              <p14:xfrm>
                <a:off x="7111510" y="3930578"/>
                <a:ext cx="36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F35BC0E-3894-8E41-AB0B-D98B8F6E2D2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48870" y="386793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E7F308F-BB96-744F-8466-B4A8A45F55D1}"/>
                    </a:ext>
                  </a:extLst>
                </p14:cNvPr>
                <p14:cNvContentPartPr/>
                <p14:nvPr/>
              </p14:nvContentPartPr>
              <p14:xfrm>
                <a:off x="7062550" y="3942818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E7F308F-BB96-744F-8466-B4A8A45F55D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999550" y="388017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A461786-B7E8-3045-A365-F04D214C481E}"/>
                    </a:ext>
                  </a:extLst>
                </p14:cNvPr>
                <p14:cNvContentPartPr/>
                <p14:nvPr/>
              </p14:nvContentPartPr>
              <p14:xfrm>
                <a:off x="7157590" y="3927338"/>
                <a:ext cx="3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A461786-B7E8-3045-A365-F04D214C481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94590" y="386469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8333E59-D956-DF46-A813-AB04B7B637B3}"/>
                    </a:ext>
                  </a:extLst>
                </p14:cNvPr>
                <p14:cNvContentPartPr/>
                <p14:nvPr/>
              </p14:nvContentPartPr>
              <p14:xfrm>
                <a:off x="7187830" y="3947138"/>
                <a:ext cx="36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8333E59-D956-DF46-A813-AB04B7B637B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24830" y="388413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D4DB906-DEDC-9040-A5A4-9199CAE761D7}"/>
                    </a:ext>
                  </a:extLst>
                </p14:cNvPr>
                <p14:cNvContentPartPr/>
                <p14:nvPr/>
              </p14:nvContentPartPr>
              <p14:xfrm>
                <a:off x="7256950" y="3938858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D4DB906-DEDC-9040-A5A4-9199CAE761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94310" y="387585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D642EF2-5B1B-5847-8F16-0172390207F8}"/>
                    </a:ext>
                  </a:extLst>
                </p14:cNvPr>
                <p14:cNvContentPartPr/>
                <p14:nvPr/>
              </p14:nvContentPartPr>
              <p14:xfrm>
                <a:off x="7150390" y="4007978"/>
                <a:ext cx="36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D642EF2-5B1B-5847-8F16-0172390207F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87750" y="394533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F0B7C85-0BC9-7E46-B74F-4290F1CB2B55}"/>
                    </a:ext>
                  </a:extLst>
                </p14:cNvPr>
                <p14:cNvContentPartPr/>
                <p14:nvPr/>
              </p14:nvContentPartPr>
              <p14:xfrm>
                <a:off x="7334710" y="3961178"/>
                <a:ext cx="36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F0B7C85-0BC9-7E46-B74F-4290F1CB2B5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72070" y="389817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8CD7503-9287-4E4A-9AEA-C900162B93B2}"/>
                    </a:ext>
                  </a:extLst>
                </p14:cNvPr>
                <p14:cNvContentPartPr/>
                <p14:nvPr/>
              </p14:nvContentPartPr>
              <p14:xfrm>
                <a:off x="7437670" y="3907538"/>
                <a:ext cx="36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8CD7503-9287-4E4A-9AEA-C900162B93B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375030" y="384489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CD35E54-FA13-4C4C-96EB-F4C98A901F99}"/>
                    </a:ext>
                  </a:extLst>
                </p14:cNvPr>
                <p14:cNvContentPartPr/>
                <p14:nvPr/>
              </p14:nvContentPartPr>
              <p14:xfrm>
                <a:off x="7470790" y="3938498"/>
                <a:ext cx="36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CD35E54-FA13-4C4C-96EB-F4C98A901F9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07790" y="387585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9FFBD70-4319-2A45-9FC9-BF1DA2D9E05B}"/>
                    </a:ext>
                  </a:extLst>
                </p14:cNvPr>
                <p14:cNvContentPartPr/>
                <p14:nvPr/>
              </p14:nvContentPartPr>
              <p14:xfrm>
                <a:off x="7584550" y="4004378"/>
                <a:ext cx="3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9FFBD70-4319-2A45-9FC9-BF1DA2D9E05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21910" y="394173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EF9441-8142-124B-8381-45FD309B1C28}"/>
                    </a:ext>
                  </a:extLst>
                </p14:cNvPr>
                <p14:cNvContentPartPr/>
                <p14:nvPr/>
              </p14:nvContentPartPr>
              <p14:xfrm>
                <a:off x="8065500" y="4117620"/>
                <a:ext cx="360" cy="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EF9441-8142-124B-8381-45FD309B1C2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002500" y="405462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2A25042-CC60-F04C-B216-5EFE03323217}"/>
                    </a:ext>
                  </a:extLst>
                </p14:cNvPr>
                <p14:cNvContentPartPr/>
                <p14:nvPr/>
              </p14:nvContentPartPr>
              <p14:xfrm>
                <a:off x="8150100" y="4121940"/>
                <a:ext cx="360" cy="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2A25042-CC60-F04C-B216-5EFE0332321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087100" y="40589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8B0581C-92B9-C749-A615-AEFB51780D0A}"/>
                    </a:ext>
                  </a:extLst>
                </p14:cNvPr>
                <p14:cNvContentPartPr/>
                <p14:nvPr/>
              </p14:nvContentPartPr>
              <p14:xfrm>
                <a:off x="8035620" y="4086660"/>
                <a:ext cx="36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8B0581C-92B9-C749-A615-AEFB51780D0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972620" y="40236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719FB05-8744-D944-BCC8-FB75546D5AD1}"/>
                    </a:ext>
                  </a:extLst>
                </p14:cNvPr>
                <p14:cNvContentPartPr/>
                <p14:nvPr/>
              </p14:nvContentPartPr>
              <p14:xfrm>
                <a:off x="8169900" y="4100340"/>
                <a:ext cx="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719FB05-8744-D944-BCC8-FB75546D5AD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07260" y="40377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CB552E8-4A1C-964C-BBCA-867EC19BA155}"/>
                    </a:ext>
                  </a:extLst>
                </p14:cNvPr>
                <p14:cNvContentPartPr/>
                <p14:nvPr/>
              </p14:nvContentPartPr>
              <p14:xfrm>
                <a:off x="7988460" y="4040580"/>
                <a:ext cx="3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CB552E8-4A1C-964C-BBCA-867EC19BA15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925460" y="39775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A8A9110-F82F-3C46-831D-866C2FBAFF66}"/>
                    </a:ext>
                  </a:extLst>
                </p14:cNvPr>
                <p14:cNvContentPartPr/>
                <p14:nvPr/>
              </p14:nvContentPartPr>
              <p14:xfrm>
                <a:off x="7910700" y="4069380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A8A9110-F82F-3C46-831D-866C2FBAFF6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848060" y="40067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1C4282B-43A7-F844-B247-64F963200A6B}"/>
                    </a:ext>
                  </a:extLst>
                </p14:cNvPr>
                <p14:cNvContentPartPr/>
                <p14:nvPr/>
              </p14:nvContentPartPr>
              <p14:xfrm>
                <a:off x="7854540" y="4091340"/>
                <a:ext cx="360" cy="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1C4282B-43A7-F844-B247-64F963200A6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791900" y="40287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62A8743-CEBB-5741-BC34-E5619352627F}"/>
                    </a:ext>
                  </a:extLst>
                </p14:cNvPr>
                <p14:cNvContentPartPr/>
                <p14:nvPr/>
              </p14:nvContentPartPr>
              <p14:xfrm>
                <a:off x="7854540" y="4091340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62A8743-CEBB-5741-BC34-E5619352627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791900" y="40287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2B07E26-E2C2-B44F-850B-224BC5DC32BD}"/>
                    </a:ext>
                  </a:extLst>
                </p14:cNvPr>
                <p14:cNvContentPartPr/>
                <p14:nvPr/>
              </p14:nvContentPartPr>
              <p14:xfrm>
                <a:off x="7766340" y="4079100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2B07E26-E2C2-B44F-850B-224BC5DC32B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703700" y="40164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1EEB4F9-74E1-EF4A-80DC-F60EFF058F3F}"/>
                    </a:ext>
                  </a:extLst>
                </p14:cNvPr>
                <p14:cNvContentPartPr/>
                <p14:nvPr/>
              </p14:nvContentPartPr>
              <p14:xfrm>
                <a:off x="7755540" y="4039860"/>
                <a:ext cx="360" cy="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1EEB4F9-74E1-EF4A-80DC-F60EFF058F3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92540" y="39768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F85B7E7-C55F-D744-AA84-3B2913BBD314}"/>
                    </a:ext>
                  </a:extLst>
                </p14:cNvPr>
                <p14:cNvContentPartPr/>
                <p14:nvPr/>
              </p14:nvContentPartPr>
              <p14:xfrm>
                <a:off x="8018700" y="4070460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F85B7E7-C55F-D744-AA84-3B2913BBD31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955700" y="400782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8B7C6D5-A950-3347-B2E0-9A3911B3EC83}"/>
                    </a:ext>
                  </a:extLst>
                </p14:cNvPr>
                <p14:cNvContentPartPr/>
                <p14:nvPr/>
              </p14:nvContentPartPr>
              <p14:xfrm>
                <a:off x="8097900" y="4100700"/>
                <a:ext cx="360" cy="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8B7C6D5-A950-3347-B2E0-9A3911B3EC8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035260" y="40377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FF003A2-6AA5-D044-82E5-72FFAE02201B}"/>
                    </a:ext>
                  </a:extLst>
                </p14:cNvPr>
                <p14:cNvContentPartPr/>
                <p14:nvPr/>
              </p14:nvContentPartPr>
              <p14:xfrm>
                <a:off x="8028420" y="4067940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FF003A2-6AA5-D044-82E5-72FFAE02201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965780" y="40053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49342D9-0825-7D42-9DF1-0D16D4CDC7ED}"/>
                    </a:ext>
                  </a:extLst>
                </p14:cNvPr>
                <p14:cNvContentPartPr/>
                <p14:nvPr/>
              </p14:nvContentPartPr>
              <p14:xfrm>
                <a:off x="8118780" y="4100340"/>
                <a:ext cx="360" cy="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49342D9-0825-7D42-9DF1-0D16D4CDC7E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056140" y="40373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804C40C7-E743-E345-843C-E37F818D89B1}"/>
                  </a:ext>
                </a:extLst>
              </p14:cNvPr>
              <p14:cNvContentPartPr/>
              <p14:nvPr/>
            </p14:nvContentPartPr>
            <p14:xfrm>
              <a:off x="9169560" y="5771820"/>
              <a:ext cx="601920" cy="1558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804C40C7-E743-E345-843C-E37F818D89B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106560" y="5709180"/>
                <a:ext cx="727560" cy="28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C7BB285-9199-6543-980B-CD4DDA3E754F}"/>
              </a:ext>
            </a:extLst>
          </p:cNvPr>
          <p:cNvGrpSpPr/>
          <p:nvPr/>
        </p:nvGrpSpPr>
        <p:grpSpPr>
          <a:xfrm>
            <a:off x="8243280" y="6100860"/>
            <a:ext cx="726480" cy="91800"/>
            <a:chOff x="8243280" y="6100860"/>
            <a:chExt cx="726480" cy="9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E67AFD1-5427-2F4C-8960-8133BAF97545}"/>
                    </a:ext>
                  </a:extLst>
                </p14:cNvPr>
                <p14:cNvContentPartPr/>
                <p14:nvPr/>
              </p14:nvContentPartPr>
              <p14:xfrm>
                <a:off x="8243280" y="6100860"/>
                <a:ext cx="726480" cy="91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E67AFD1-5427-2F4C-8960-8133BAF9754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180280" y="6038220"/>
                  <a:ext cx="852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D76E683-F7C4-054A-B544-7CB5A18D5BB3}"/>
                    </a:ext>
                  </a:extLst>
                </p14:cNvPr>
                <p14:cNvContentPartPr/>
                <p14:nvPr/>
              </p14:nvContentPartPr>
              <p14:xfrm>
                <a:off x="8270640" y="6142980"/>
                <a:ext cx="360" cy="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D76E683-F7C4-054A-B544-7CB5A18D5BB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207640" y="60803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5307B0BA-7905-FC4C-99F4-00985E910C14}"/>
              </a:ext>
            </a:extLst>
          </p:cNvPr>
          <p:cNvSpPr txBox="1"/>
          <p:nvPr/>
        </p:nvSpPr>
        <p:spPr>
          <a:xfrm>
            <a:off x="399245" y="6100860"/>
            <a:ext cx="197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Slide 3</a:t>
            </a:r>
          </a:p>
        </p:txBody>
      </p:sp>
    </p:spTree>
    <p:extLst>
      <p:ext uri="{BB962C8B-B14F-4D97-AF65-F5344CB8AC3E}">
        <p14:creationId xmlns:p14="http://schemas.microsoft.com/office/powerpoint/2010/main" val="2401454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3A7B5-C4CE-2744-964F-84708C703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panose="020B0502020104020203" pitchFamily="34" charset="77"/>
              </a:rPr>
              <a:t>Can you find these constellations?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FFB66139-794F-3A48-8BFC-1B6957D18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8546" y="1457326"/>
            <a:ext cx="6123492" cy="5530452"/>
          </a:xfrm>
        </p:spPr>
      </p:pic>
      <p:pic>
        <p:nvPicPr>
          <p:cNvPr id="15" name="Picture 14" descr="A picture containing umbrella, drawing&#10;&#10;Description automatically generated">
            <a:extLst>
              <a:ext uri="{FF2B5EF4-FFF2-40B4-BE49-F238E27FC236}">
                <a16:creationId xmlns:a16="http://schemas.microsoft.com/office/drawing/2014/main" id="{2C432D41-CC70-6648-B180-44628556C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73" y="1457326"/>
            <a:ext cx="3505200" cy="2089150"/>
          </a:xfrm>
          <a:prstGeom prst="rect">
            <a:avLst/>
          </a:prstGeom>
        </p:spPr>
      </p:pic>
      <p:pic>
        <p:nvPicPr>
          <p:cNvPr id="18" name="Picture 17" descr="A picture containing object, antenna, boat, water&#10;&#10;Description automatically generated">
            <a:extLst>
              <a:ext uri="{FF2B5EF4-FFF2-40B4-BE49-F238E27FC236}">
                <a16:creationId xmlns:a16="http://schemas.microsoft.com/office/drawing/2014/main" id="{99ED9850-4600-DB49-910E-2C996FC68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33" y="1539929"/>
            <a:ext cx="1866900" cy="2157307"/>
          </a:xfrm>
          <a:prstGeom prst="rect">
            <a:avLst/>
          </a:prstGeom>
        </p:spPr>
      </p:pic>
      <p:pic>
        <p:nvPicPr>
          <p:cNvPr id="20" name="Picture 19" descr="A picture containing object, antenna, sitting, light&#10;&#10;Description automatically generated">
            <a:extLst>
              <a:ext uri="{FF2B5EF4-FFF2-40B4-BE49-F238E27FC236}">
                <a16:creationId xmlns:a16="http://schemas.microsoft.com/office/drawing/2014/main" id="{7EBB4BAE-600D-9F44-A079-768228991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900" y="3837245"/>
            <a:ext cx="2264733" cy="25143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C9530D6-C12C-BC4E-9926-89FFC567FA4C}"/>
                  </a:ext>
                </a:extLst>
              </p14:cNvPr>
              <p14:cNvContentPartPr/>
              <p14:nvPr/>
            </p14:nvContentPartPr>
            <p14:xfrm>
              <a:off x="8857150" y="6742538"/>
              <a:ext cx="792000" cy="129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C9530D6-C12C-BC4E-9926-89FFC567FA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94150" y="6679538"/>
                <a:ext cx="9176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8A63F9A-0F38-9B4B-B889-0E83EDE9AE93}"/>
                  </a:ext>
                </a:extLst>
              </p14:cNvPr>
              <p14:cNvContentPartPr/>
              <p14:nvPr/>
            </p14:nvContentPartPr>
            <p14:xfrm>
              <a:off x="12003190" y="3982778"/>
              <a:ext cx="432000" cy="172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8A63F9A-0F38-9B4B-B889-0E83EDE9AE9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940550" y="3920138"/>
                <a:ext cx="55764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FB973B6-24FD-3544-9368-02A1CC198706}"/>
                  </a:ext>
                </a:extLst>
              </p14:cNvPr>
              <p14:cNvContentPartPr/>
              <p14:nvPr/>
            </p14:nvContentPartPr>
            <p14:xfrm>
              <a:off x="9125350" y="1490138"/>
              <a:ext cx="625320" cy="77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FB973B6-24FD-3544-9368-02A1CC19870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62710" y="1427498"/>
                <a:ext cx="750960" cy="20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3A4D4EC-D923-724A-BF7E-18418C47CDF2}"/>
              </a:ext>
            </a:extLst>
          </p:cNvPr>
          <p:cNvGrpSpPr/>
          <p:nvPr/>
        </p:nvGrpSpPr>
        <p:grpSpPr>
          <a:xfrm>
            <a:off x="9141190" y="1516778"/>
            <a:ext cx="580680" cy="137160"/>
            <a:chOff x="9141190" y="1516778"/>
            <a:chExt cx="580680" cy="13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10F0715-BE8F-0846-85A9-9E85DBBA2318}"/>
                    </a:ext>
                  </a:extLst>
                </p14:cNvPr>
                <p14:cNvContentPartPr/>
                <p14:nvPr/>
              </p14:nvContentPartPr>
              <p14:xfrm>
                <a:off x="9141190" y="1516778"/>
                <a:ext cx="580680" cy="137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10F0715-BE8F-0846-85A9-9E85DBBA231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078190" y="1453778"/>
                  <a:ext cx="7063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8145AD2-5AE9-D147-8767-33E5A423D83E}"/>
                    </a:ext>
                  </a:extLst>
                </p14:cNvPr>
                <p14:cNvContentPartPr/>
                <p14:nvPr/>
              </p14:nvContentPartPr>
              <p14:xfrm>
                <a:off x="9528910" y="1568618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8145AD2-5AE9-D147-8767-33E5A423D83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466270" y="150597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A4CA91F-7186-6A47-B6E6-19B431664130}"/>
                    </a:ext>
                  </a:extLst>
                </p14:cNvPr>
                <p14:cNvContentPartPr/>
                <p14:nvPr/>
              </p14:nvContentPartPr>
              <p14:xfrm>
                <a:off x="9595510" y="1628018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A4CA91F-7186-6A47-B6E6-19B43166413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32870" y="156537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053DCD3-894B-8845-9900-CCCC220D6C61}"/>
                  </a:ext>
                </a:extLst>
              </p14:cNvPr>
              <p14:cNvContentPartPr/>
              <p14:nvPr/>
            </p14:nvContentPartPr>
            <p14:xfrm>
              <a:off x="6905590" y="1675178"/>
              <a:ext cx="718920" cy="4370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053DCD3-894B-8845-9900-CCCC220D6C6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42590" y="1612538"/>
                <a:ext cx="84456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175CDD3-E70A-7E43-A681-C258B033AB5B}"/>
                  </a:ext>
                </a:extLst>
              </p14:cNvPr>
              <p14:cNvContentPartPr/>
              <p14:nvPr/>
            </p14:nvContentPartPr>
            <p14:xfrm>
              <a:off x="7388100" y="3944100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175CDD3-E70A-7E43-A681-C258B033AB5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25460" y="388146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B1419FF-B210-D246-AE15-39EFF86C4EDA}"/>
                  </a:ext>
                </a:extLst>
              </p14:cNvPr>
              <p14:cNvContentPartPr/>
              <p14:nvPr/>
            </p14:nvContentPartPr>
            <p14:xfrm>
              <a:off x="7446780" y="2749620"/>
              <a:ext cx="594720" cy="3099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B1419FF-B210-D246-AE15-39EFF86C4ED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84140" y="2686620"/>
                <a:ext cx="72036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F43BADB-D50E-0448-9EC2-5B75A2ADA024}"/>
                  </a:ext>
                </a:extLst>
              </p14:cNvPr>
              <p14:cNvContentPartPr/>
              <p14:nvPr/>
            </p14:nvContentPartPr>
            <p14:xfrm>
              <a:off x="7798500" y="2453340"/>
              <a:ext cx="700920" cy="276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F43BADB-D50E-0448-9EC2-5B75A2ADA02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35860" y="2390340"/>
                <a:ext cx="82656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44C1D41-8A75-6F4B-8117-CE6D333432EA}"/>
                  </a:ext>
                </a:extLst>
              </p14:cNvPr>
              <p14:cNvContentPartPr/>
              <p14:nvPr/>
            </p14:nvContentPartPr>
            <p14:xfrm>
              <a:off x="9572460" y="2114940"/>
              <a:ext cx="812880" cy="1303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44C1D41-8A75-6F4B-8117-CE6D333432E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509820" y="2051940"/>
                <a:ext cx="9385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0CC81CE-1A16-F343-9D7C-04185EA9211E}"/>
                  </a:ext>
                </a:extLst>
              </p14:cNvPr>
              <p14:cNvContentPartPr/>
              <p14:nvPr/>
            </p14:nvContentPartPr>
            <p14:xfrm>
              <a:off x="9596580" y="2582580"/>
              <a:ext cx="934200" cy="232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0CC81CE-1A16-F343-9D7C-04185EA9211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533940" y="2519580"/>
                <a:ext cx="105984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990288F-0E19-8D49-9722-3E349C86F68A}"/>
                  </a:ext>
                </a:extLst>
              </p14:cNvPr>
              <p14:cNvContentPartPr/>
              <p14:nvPr/>
            </p14:nvContentPartPr>
            <p14:xfrm>
              <a:off x="10832100" y="2802180"/>
              <a:ext cx="468000" cy="1929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990288F-0E19-8D49-9722-3E349C86F68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769100" y="2739180"/>
                <a:ext cx="593640" cy="31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81DE9DAE-8699-D14B-9E95-BB6FB52C55EE}"/>
              </a:ext>
            </a:extLst>
          </p:cNvPr>
          <p:cNvGrpSpPr/>
          <p:nvPr/>
        </p:nvGrpSpPr>
        <p:grpSpPr>
          <a:xfrm>
            <a:off x="8660940" y="3416340"/>
            <a:ext cx="657000" cy="115200"/>
            <a:chOff x="8660940" y="3416340"/>
            <a:chExt cx="657000" cy="1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A7B7530-022F-DA4C-A0E0-3A02E6D8B86D}"/>
                    </a:ext>
                  </a:extLst>
                </p14:cNvPr>
                <p14:cNvContentPartPr/>
                <p14:nvPr/>
              </p14:nvContentPartPr>
              <p14:xfrm>
                <a:off x="8660940" y="3416340"/>
                <a:ext cx="607680" cy="115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A7B7530-022F-DA4C-A0E0-3A02E6D8B86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598300" y="3353700"/>
                  <a:ext cx="7333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558670C-BAAA-B84D-9AB5-7F05C1E428F9}"/>
                    </a:ext>
                  </a:extLst>
                </p14:cNvPr>
                <p14:cNvContentPartPr/>
                <p14:nvPr/>
              </p14:nvContentPartPr>
              <p14:xfrm>
                <a:off x="9317580" y="3491220"/>
                <a:ext cx="36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558670C-BAAA-B84D-9AB5-7F05C1E428F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254940" y="34285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D57949F-3807-2040-B8B9-375422AB2E44}"/>
                    </a:ext>
                  </a:extLst>
                </p14:cNvPr>
                <p14:cNvContentPartPr/>
                <p14:nvPr/>
              </p14:nvContentPartPr>
              <p14:xfrm>
                <a:off x="9034980" y="3498420"/>
                <a:ext cx="36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D57949F-3807-2040-B8B9-375422AB2E4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972340" y="34357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D983CFA-F66F-854D-9D91-54B2B523795A}"/>
                  </a:ext>
                </a:extLst>
              </p14:cNvPr>
              <p14:cNvContentPartPr/>
              <p14:nvPr/>
            </p14:nvContentPartPr>
            <p14:xfrm>
              <a:off x="9801060" y="3145980"/>
              <a:ext cx="379080" cy="14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D983CFA-F66F-854D-9D91-54B2B523795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738420" y="3082980"/>
                <a:ext cx="5047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73F41BD-9A01-CC4E-A3C8-A4163FBB7F7E}"/>
                  </a:ext>
                </a:extLst>
              </p14:cNvPr>
              <p14:cNvContentPartPr/>
              <p14:nvPr/>
            </p14:nvContentPartPr>
            <p14:xfrm>
              <a:off x="10143780" y="3007380"/>
              <a:ext cx="669240" cy="344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73F41BD-9A01-CC4E-A3C8-A4163FBB7F7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080780" y="2944740"/>
                <a:ext cx="79488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A68A1E4-FFE0-4F47-9EB5-0EC68313BD42}"/>
                  </a:ext>
                </a:extLst>
              </p14:cNvPr>
              <p14:cNvContentPartPr/>
              <p14:nvPr/>
            </p14:nvContentPartPr>
            <p14:xfrm>
              <a:off x="10798620" y="3502740"/>
              <a:ext cx="568800" cy="1198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A68A1E4-FFE0-4F47-9EB5-0EC68313BD4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735620" y="3439740"/>
                <a:ext cx="69444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D051A71-9EE4-FE4D-BAD4-BBC25A1E24DC}"/>
                  </a:ext>
                </a:extLst>
              </p14:cNvPr>
              <p14:cNvContentPartPr/>
              <p14:nvPr/>
            </p14:nvContentPartPr>
            <p14:xfrm>
              <a:off x="11146020" y="4138860"/>
              <a:ext cx="211320" cy="95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D051A71-9EE4-FE4D-BAD4-BBC25A1E24D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083380" y="4075860"/>
                <a:ext cx="336960" cy="22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A0A3E3CF-1632-E243-9DF4-D37096F68D59}"/>
              </a:ext>
            </a:extLst>
          </p:cNvPr>
          <p:cNvGrpSpPr/>
          <p:nvPr/>
        </p:nvGrpSpPr>
        <p:grpSpPr>
          <a:xfrm>
            <a:off x="10299300" y="5051460"/>
            <a:ext cx="446400" cy="151560"/>
            <a:chOff x="10299300" y="5051460"/>
            <a:chExt cx="446400" cy="15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199B5A1-BF69-694F-9DDD-648F3D4E7C0B}"/>
                    </a:ext>
                  </a:extLst>
                </p14:cNvPr>
                <p14:cNvContentPartPr/>
                <p14:nvPr/>
              </p14:nvContentPartPr>
              <p14:xfrm>
                <a:off x="10323060" y="5051460"/>
                <a:ext cx="422640" cy="151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199B5A1-BF69-694F-9DDD-648F3D4E7C0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260060" y="4988460"/>
                  <a:ext cx="5482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8FADC85-D5B7-CF43-8F36-F9EF98BC38AE}"/>
                    </a:ext>
                  </a:extLst>
                </p14:cNvPr>
                <p14:cNvContentPartPr/>
                <p14:nvPr/>
              </p14:nvContentPartPr>
              <p14:xfrm>
                <a:off x="10299300" y="5099700"/>
                <a:ext cx="360" cy="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8FADC85-D5B7-CF43-8F36-F9EF98BC38A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236300" y="50367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BE69A11-97F8-3B4D-A9E8-8F3E413E6E75}"/>
                  </a:ext>
                </a:extLst>
              </p14:cNvPr>
              <p14:cNvContentPartPr/>
              <p14:nvPr/>
            </p14:nvContentPartPr>
            <p14:xfrm>
              <a:off x="9525660" y="4037700"/>
              <a:ext cx="486720" cy="1915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BE69A11-97F8-3B4D-A9E8-8F3E413E6E7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463020" y="3974700"/>
                <a:ext cx="612360" cy="31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76951762-8831-234D-AC77-0E40294CD5E3}"/>
              </a:ext>
            </a:extLst>
          </p:cNvPr>
          <p:cNvGrpSpPr/>
          <p:nvPr/>
        </p:nvGrpSpPr>
        <p:grpSpPr>
          <a:xfrm>
            <a:off x="7588140" y="4803420"/>
            <a:ext cx="1823400" cy="307800"/>
            <a:chOff x="7588140" y="4803420"/>
            <a:chExt cx="182340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D6493C5-2ECE-9E49-9876-3702250106F1}"/>
                    </a:ext>
                  </a:extLst>
                </p14:cNvPr>
                <p14:cNvContentPartPr/>
                <p14:nvPr/>
              </p14:nvContentPartPr>
              <p14:xfrm>
                <a:off x="8788020" y="4803420"/>
                <a:ext cx="497520" cy="41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D6493C5-2ECE-9E49-9876-3702250106F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725380" y="4740780"/>
                  <a:ext cx="623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433CF09-219C-5F4A-8F14-78E150BDD4EC}"/>
                    </a:ext>
                  </a:extLst>
                </p14:cNvPr>
                <p14:cNvContentPartPr/>
                <p14:nvPr/>
              </p14:nvContentPartPr>
              <p14:xfrm>
                <a:off x="8704500" y="4837980"/>
                <a:ext cx="360" cy="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433CF09-219C-5F4A-8F14-78E150BDD4E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41860" y="47753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8D6F3FF-512F-BB4C-8386-D06407D92365}"/>
                    </a:ext>
                  </a:extLst>
                </p14:cNvPr>
                <p14:cNvContentPartPr/>
                <p14:nvPr/>
              </p14:nvContentPartPr>
              <p14:xfrm>
                <a:off x="8722500" y="4949940"/>
                <a:ext cx="572040" cy="105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8D6F3FF-512F-BB4C-8386-D06407D9236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659500" y="4886940"/>
                  <a:ext cx="697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FAE115A-25B8-A643-BEA9-60DBB88145CE}"/>
                    </a:ext>
                  </a:extLst>
                </p14:cNvPr>
                <p14:cNvContentPartPr/>
                <p14:nvPr/>
              </p14:nvContentPartPr>
              <p14:xfrm>
                <a:off x="9106980" y="5016900"/>
                <a:ext cx="304560" cy="59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FAE115A-25B8-A643-BEA9-60DBB88145C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044340" y="4954260"/>
                  <a:ext cx="430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5C8FBAE-6DF5-4E4C-A4F9-0FA4077005A7}"/>
                    </a:ext>
                  </a:extLst>
                </p14:cNvPr>
                <p14:cNvContentPartPr/>
                <p14:nvPr/>
              </p14:nvContentPartPr>
              <p14:xfrm>
                <a:off x="9076740" y="5052540"/>
                <a:ext cx="360" cy="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5C8FBAE-6DF5-4E4C-A4F9-0FA4077005A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013740" y="49899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6E68AB2-C861-4B40-BE9C-D66762E9A551}"/>
                    </a:ext>
                  </a:extLst>
                </p14:cNvPr>
                <p14:cNvContentPartPr/>
                <p14:nvPr/>
              </p14:nvContentPartPr>
              <p14:xfrm>
                <a:off x="7635660" y="4956060"/>
                <a:ext cx="813240" cy="52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6E68AB2-C861-4B40-BE9C-D66762E9A55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572660" y="4893420"/>
                  <a:ext cx="938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4AAB9A0-1D67-1644-B083-13B4402B5A7B}"/>
                    </a:ext>
                  </a:extLst>
                </p14:cNvPr>
                <p14:cNvContentPartPr/>
                <p14:nvPr/>
              </p14:nvContentPartPr>
              <p14:xfrm>
                <a:off x="7588140" y="4955340"/>
                <a:ext cx="896400" cy="155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4AAB9A0-1D67-1644-B083-13B4402B5A7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25500" y="4892700"/>
                  <a:ext cx="102204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86C3DA5-B28A-3646-B1B8-C6EB914738FC}"/>
              </a:ext>
            </a:extLst>
          </p:cNvPr>
          <p:cNvGrpSpPr/>
          <p:nvPr/>
        </p:nvGrpSpPr>
        <p:grpSpPr>
          <a:xfrm>
            <a:off x="6261550" y="3845258"/>
            <a:ext cx="1908710" cy="385560"/>
            <a:chOff x="6261550" y="3845258"/>
            <a:chExt cx="190871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551301D-0337-BB42-846C-B38F9337271E}"/>
                    </a:ext>
                  </a:extLst>
                </p14:cNvPr>
                <p14:cNvContentPartPr/>
                <p14:nvPr/>
              </p14:nvContentPartPr>
              <p14:xfrm>
                <a:off x="6261550" y="3845258"/>
                <a:ext cx="451800" cy="385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551301D-0337-BB42-846C-B38F9337271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198910" y="3782618"/>
                  <a:ext cx="57744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F35BC0E-3894-8E41-AB0B-D98B8F6E2D26}"/>
                    </a:ext>
                  </a:extLst>
                </p14:cNvPr>
                <p14:cNvContentPartPr/>
                <p14:nvPr/>
              </p14:nvContentPartPr>
              <p14:xfrm>
                <a:off x="7111510" y="3930578"/>
                <a:ext cx="36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F35BC0E-3894-8E41-AB0B-D98B8F6E2D2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48870" y="386793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E7F308F-BB96-744F-8466-B4A8A45F55D1}"/>
                    </a:ext>
                  </a:extLst>
                </p14:cNvPr>
                <p14:cNvContentPartPr/>
                <p14:nvPr/>
              </p14:nvContentPartPr>
              <p14:xfrm>
                <a:off x="7062550" y="3942818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E7F308F-BB96-744F-8466-B4A8A45F55D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999550" y="388017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A461786-B7E8-3045-A365-F04D214C481E}"/>
                    </a:ext>
                  </a:extLst>
                </p14:cNvPr>
                <p14:cNvContentPartPr/>
                <p14:nvPr/>
              </p14:nvContentPartPr>
              <p14:xfrm>
                <a:off x="7157590" y="3927338"/>
                <a:ext cx="3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A461786-B7E8-3045-A365-F04D214C481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94590" y="386469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8333E59-D956-DF46-A813-AB04B7B637B3}"/>
                    </a:ext>
                  </a:extLst>
                </p14:cNvPr>
                <p14:cNvContentPartPr/>
                <p14:nvPr/>
              </p14:nvContentPartPr>
              <p14:xfrm>
                <a:off x="7187830" y="3947138"/>
                <a:ext cx="36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8333E59-D956-DF46-A813-AB04B7B637B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24830" y="388413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D4DB906-DEDC-9040-A5A4-9199CAE761D7}"/>
                    </a:ext>
                  </a:extLst>
                </p14:cNvPr>
                <p14:cNvContentPartPr/>
                <p14:nvPr/>
              </p14:nvContentPartPr>
              <p14:xfrm>
                <a:off x="7256950" y="3938858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D4DB906-DEDC-9040-A5A4-9199CAE761D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94310" y="387585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D642EF2-5B1B-5847-8F16-0172390207F8}"/>
                    </a:ext>
                  </a:extLst>
                </p14:cNvPr>
                <p14:cNvContentPartPr/>
                <p14:nvPr/>
              </p14:nvContentPartPr>
              <p14:xfrm>
                <a:off x="7150390" y="4007978"/>
                <a:ext cx="36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D642EF2-5B1B-5847-8F16-0172390207F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87750" y="394533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F0B7C85-0BC9-7E46-B74F-4290F1CB2B55}"/>
                    </a:ext>
                  </a:extLst>
                </p14:cNvPr>
                <p14:cNvContentPartPr/>
                <p14:nvPr/>
              </p14:nvContentPartPr>
              <p14:xfrm>
                <a:off x="7334710" y="3961178"/>
                <a:ext cx="36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F0B7C85-0BC9-7E46-B74F-4290F1CB2B5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72070" y="389817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8CD7503-9287-4E4A-9AEA-C900162B93B2}"/>
                    </a:ext>
                  </a:extLst>
                </p14:cNvPr>
                <p14:cNvContentPartPr/>
                <p14:nvPr/>
              </p14:nvContentPartPr>
              <p14:xfrm>
                <a:off x="7437670" y="3907538"/>
                <a:ext cx="36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8CD7503-9287-4E4A-9AEA-C900162B93B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375030" y="384489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CD35E54-FA13-4C4C-96EB-F4C98A901F99}"/>
                    </a:ext>
                  </a:extLst>
                </p14:cNvPr>
                <p14:cNvContentPartPr/>
                <p14:nvPr/>
              </p14:nvContentPartPr>
              <p14:xfrm>
                <a:off x="7470790" y="3938498"/>
                <a:ext cx="36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CD35E54-FA13-4C4C-96EB-F4C98A901F9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07790" y="387585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9FFBD70-4319-2A45-9FC9-BF1DA2D9E05B}"/>
                    </a:ext>
                  </a:extLst>
                </p14:cNvPr>
                <p14:cNvContentPartPr/>
                <p14:nvPr/>
              </p14:nvContentPartPr>
              <p14:xfrm>
                <a:off x="7584550" y="4004378"/>
                <a:ext cx="3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9FFBD70-4319-2A45-9FC9-BF1DA2D9E05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21910" y="394173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EF9441-8142-124B-8381-45FD309B1C28}"/>
                    </a:ext>
                  </a:extLst>
                </p14:cNvPr>
                <p14:cNvContentPartPr/>
                <p14:nvPr/>
              </p14:nvContentPartPr>
              <p14:xfrm>
                <a:off x="8065500" y="4117620"/>
                <a:ext cx="360" cy="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EF9441-8142-124B-8381-45FD309B1C2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002500" y="405462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2A25042-CC60-F04C-B216-5EFE03323217}"/>
                    </a:ext>
                  </a:extLst>
                </p14:cNvPr>
                <p14:cNvContentPartPr/>
                <p14:nvPr/>
              </p14:nvContentPartPr>
              <p14:xfrm>
                <a:off x="8150100" y="4121940"/>
                <a:ext cx="360" cy="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2A25042-CC60-F04C-B216-5EFE0332321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087100" y="40589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8B0581C-92B9-C749-A615-AEFB51780D0A}"/>
                    </a:ext>
                  </a:extLst>
                </p14:cNvPr>
                <p14:cNvContentPartPr/>
                <p14:nvPr/>
              </p14:nvContentPartPr>
              <p14:xfrm>
                <a:off x="8035620" y="4086660"/>
                <a:ext cx="36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8B0581C-92B9-C749-A615-AEFB51780D0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972620" y="40236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719FB05-8744-D944-BCC8-FB75546D5AD1}"/>
                    </a:ext>
                  </a:extLst>
                </p14:cNvPr>
                <p14:cNvContentPartPr/>
                <p14:nvPr/>
              </p14:nvContentPartPr>
              <p14:xfrm>
                <a:off x="8169900" y="4100340"/>
                <a:ext cx="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719FB05-8744-D944-BCC8-FB75546D5AD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07260" y="40377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CB552E8-4A1C-964C-BBCA-867EC19BA155}"/>
                    </a:ext>
                  </a:extLst>
                </p14:cNvPr>
                <p14:cNvContentPartPr/>
                <p14:nvPr/>
              </p14:nvContentPartPr>
              <p14:xfrm>
                <a:off x="7988460" y="4040580"/>
                <a:ext cx="360" cy="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CB552E8-4A1C-964C-BBCA-867EC19BA15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925460" y="39775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A8A9110-F82F-3C46-831D-866C2FBAFF66}"/>
                    </a:ext>
                  </a:extLst>
                </p14:cNvPr>
                <p14:cNvContentPartPr/>
                <p14:nvPr/>
              </p14:nvContentPartPr>
              <p14:xfrm>
                <a:off x="7910700" y="4069380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A8A9110-F82F-3C46-831D-866C2FBAFF6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848060" y="40067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1C4282B-43A7-F844-B247-64F963200A6B}"/>
                    </a:ext>
                  </a:extLst>
                </p14:cNvPr>
                <p14:cNvContentPartPr/>
                <p14:nvPr/>
              </p14:nvContentPartPr>
              <p14:xfrm>
                <a:off x="7854540" y="4091340"/>
                <a:ext cx="360" cy="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1C4282B-43A7-F844-B247-64F963200A6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791900" y="40287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62A8743-CEBB-5741-BC34-E5619352627F}"/>
                    </a:ext>
                  </a:extLst>
                </p14:cNvPr>
                <p14:cNvContentPartPr/>
                <p14:nvPr/>
              </p14:nvContentPartPr>
              <p14:xfrm>
                <a:off x="7854540" y="4091340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62A8743-CEBB-5741-BC34-E5619352627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791900" y="40287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2B07E26-E2C2-B44F-850B-224BC5DC32BD}"/>
                    </a:ext>
                  </a:extLst>
                </p14:cNvPr>
                <p14:cNvContentPartPr/>
                <p14:nvPr/>
              </p14:nvContentPartPr>
              <p14:xfrm>
                <a:off x="7766340" y="4079100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2B07E26-E2C2-B44F-850B-224BC5DC32B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703700" y="40164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1EEB4F9-74E1-EF4A-80DC-F60EFF058F3F}"/>
                    </a:ext>
                  </a:extLst>
                </p14:cNvPr>
                <p14:cNvContentPartPr/>
                <p14:nvPr/>
              </p14:nvContentPartPr>
              <p14:xfrm>
                <a:off x="7755540" y="4039860"/>
                <a:ext cx="360" cy="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1EEB4F9-74E1-EF4A-80DC-F60EFF058F3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92540" y="39768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F85B7E7-C55F-D744-AA84-3B2913BBD314}"/>
                    </a:ext>
                  </a:extLst>
                </p14:cNvPr>
                <p14:cNvContentPartPr/>
                <p14:nvPr/>
              </p14:nvContentPartPr>
              <p14:xfrm>
                <a:off x="8018700" y="4070460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F85B7E7-C55F-D744-AA84-3B2913BBD31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955700" y="400782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8B7C6D5-A950-3347-B2E0-9A3911B3EC83}"/>
                    </a:ext>
                  </a:extLst>
                </p14:cNvPr>
                <p14:cNvContentPartPr/>
                <p14:nvPr/>
              </p14:nvContentPartPr>
              <p14:xfrm>
                <a:off x="8097900" y="4100700"/>
                <a:ext cx="360" cy="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8B7C6D5-A950-3347-B2E0-9A3911B3EC8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035260" y="40377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FF003A2-6AA5-D044-82E5-72FFAE02201B}"/>
                    </a:ext>
                  </a:extLst>
                </p14:cNvPr>
                <p14:cNvContentPartPr/>
                <p14:nvPr/>
              </p14:nvContentPartPr>
              <p14:xfrm>
                <a:off x="8028420" y="4067940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FF003A2-6AA5-D044-82E5-72FFAE02201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965780" y="40053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49342D9-0825-7D42-9DF1-0D16D4CDC7ED}"/>
                    </a:ext>
                  </a:extLst>
                </p14:cNvPr>
                <p14:cNvContentPartPr/>
                <p14:nvPr/>
              </p14:nvContentPartPr>
              <p14:xfrm>
                <a:off x="8118780" y="4100340"/>
                <a:ext cx="360" cy="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49342D9-0825-7D42-9DF1-0D16D4CDC7E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056140" y="40373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804C40C7-E743-E345-843C-E37F818D89B1}"/>
                  </a:ext>
                </a:extLst>
              </p14:cNvPr>
              <p14:cNvContentPartPr/>
              <p14:nvPr/>
            </p14:nvContentPartPr>
            <p14:xfrm>
              <a:off x="9169560" y="5771820"/>
              <a:ext cx="601920" cy="1558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804C40C7-E743-E345-843C-E37F818D89B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9106560" y="5709180"/>
                <a:ext cx="727560" cy="28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C7BB285-9199-6543-980B-CD4DDA3E754F}"/>
              </a:ext>
            </a:extLst>
          </p:cNvPr>
          <p:cNvGrpSpPr/>
          <p:nvPr/>
        </p:nvGrpSpPr>
        <p:grpSpPr>
          <a:xfrm>
            <a:off x="8243280" y="6100860"/>
            <a:ext cx="726480" cy="91800"/>
            <a:chOff x="8243280" y="6100860"/>
            <a:chExt cx="726480" cy="9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E67AFD1-5427-2F4C-8960-8133BAF97545}"/>
                    </a:ext>
                  </a:extLst>
                </p14:cNvPr>
                <p14:cNvContentPartPr/>
                <p14:nvPr/>
              </p14:nvContentPartPr>
              <p14:xfrm>
                <a:off x="8243280" y="6100860"/>
                <a:ext cx="726480" cy="91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E67AFD1-5427-2F4C-8960-8133BAF9754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180280" y="6038220"/>
                  <a:ext cx="852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D76E683-F7C4-054A-B544-7CB5A18D5BB3}"/>
                    </a:ext>
                  </a:extLst>
                </p14:cNvPr>
                <p14:cNvContentPartPr/>
                <p14:nvPr/>
              </p14:nvContentPartPr>
              <p14:xfrm>
                <a:off x="8270640" y="6142980"/>
                <a:ext cx="360" cy="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D76E683-F7C4-054A-B544-7CB5A18D5BB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207640" y="60803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BC3C14-2546-634C-A101-07DD97A45178}"/>
                  </a:ext>
                </a:extLst>
              </p14:cNvPr>
              <p14:cNvContentPartPr/>
              <p14:nvPr/>
            </p14:nvContentPartPr>
            <p14:xfrm>
              <a:off x="1541429" y="3362370"/>
              <a:ext cx="52812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BC3C14-2546-634C-A101-07DD97A4517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487429" y="3254370"/>
                <a:ext cx="6357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DE770C-A3B0-6844-9C6C-728ADFCAC434}"/>
                  </a:ext>
                </a:extLst>
              </p14:cNvPr>
              <p14:cNvContentPartPr/>
              <p14:nvPr/>
            </p14:nvContentPartPr>
            <p14:xfrm>
              <a:off x="10210589" y="4000290"/>
              <a:ext cx="862920" cy="533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DE770C-A3B0-6844-9C6C-728ADFCAC43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156949" y="3892290"/>
                <a:ext cx="970560" cy="74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34D2A62-E506-6149-AAD1-53DEC274F8E5}"/>
                  </a:ext>
                </a:extLst>
              </p14:cNvPr>
              <p14:cNvContentPartPr/>
              <p14:nvPr/>
            </p14:nvContentPartPr>
            <p14:xfrm>
              <a:off x="4758749" y="3496650"/>
              <a:ext cx="69624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34D2A62-E506-6149-AAD1-53DEC274F8E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705109" y="3389010"/>
                <a:ext cx="803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B4F9D8B-5130-2945-B2CA-4C522A6E68C5}"/>
                  </a:ext>
                </a:extLst>
              </p14:cNvPr>
              <p14:cNvContentPartPr/>
              <p14:nvPr/>
            </p14:nvContentPartPr>
            <p14:xfrm>
              <a:off x="7517429" y="3195330"/>
              <a:ext cx="542520" cy="332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B4F9D8B-5130-2945-B2CA-4C522A6E68C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463789" y="3087690"/>
                <a:ext cx="65016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DE990DB-00A5-AD42-9DCC-0D84287D56EC}"/>
                  </a:ext>
                </a:extLst>
              </p14:cNvPr>
              <p14:cNvContentPartPr/>
              <p14:nvPr/>
            </p14:nvContentPartPr>
            <p14:xfrm>
              <a:off x="7603469" y="3445890"/>
              <a:ext cx="418680" cy="419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DE990DB-00A5-AD42-9DCC-0D84287D56E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549829" y="3338250"/>
                <a:ext cx="526320" cy="63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263588F-685C-144D-B0D5-21B364E988AE}"/>
                  </a:ext>
                </a:extLst>
              </p14:cNvPr>
              <p14:cNvContentPartPr/>
              <p14:nvPr/>
            </p14:nvContentPartPr>
            <p14:xfrm>
              <a:off x="2654909" y="6199890"/>
              <a:ext cx="691200" cy="3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263588F-685C-144D-B0D5-21B364E988A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600909" y="6092250"/>
                <a:ext cx="7988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26E60B2-7C40-A742-88AE-BC79840FB015}"/>
                  </a:ext>
                </a:extLst>
              </p14:cNvPr>
              <p14:cNvContentPartPr/>
              <p14:nvPr/>
            </p14:nvContentPartPr>
            <p14:xfrm>
              <a:off x="7784909" y="5427330"/>
              <a:ext cx="914040" cy="603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26E60B2-7C40-A742-88AE-BC79840FB01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730909" y="5319330"/>
                <a:ext cx="1021680" cy="81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668E9E5-D5DA-074D-ACD1-72B7D6CA07E8}"/>
                  </a:ext>
                </a:extLst>
              </p14:cNvPr>
              <p14:cNvContentPartPr/>
              <p14:nvPr/>
            </p14:nvContentPartPr>
            <p14:xfrm>
              <a:off x="8107109" y="5613090"/>
              <a:ext cx="526320" cy="415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668E9E5-D5DA-074D-ACD1-72B7D6CA07E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053469" y="5505090"/>
                <a:ext cx="633960" cy="631080"/>
              </a:xfrm>
              <a:prstGeom prst="rect">
                <a:avLst/>
              </a:prstGeom>
            </p:spPr>
          </p:pic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18AA9362-DB0B-7E43-A0A8-14495A7D462D}"/>
              </a:ext>
            </a:extLst>
          </p:cNvPr>
          <p:cNvSpPr txBox="1"/>
          <p:nvPr/>
        </p:nvSpPr>
        <p:spPr>
          <a:xfrm>
            <a:off x="399245" y="6100860"/>
            <a:ext cx="197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Slide 4</a:t>
            </a:r>
          </a:p>
        </p:txBody>
      </p:sp>
    </p:spTree>
    <p:extLst>
      <p:ext uri="{BB962C8B-B14F-4D97-AF65-F5344CB8AC3E}">
        <p14:creationId xmlns:p14="http://schemas.microsoft.com/office/powerpoint/2010/main" val="181270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07E41-CAE5-C04A-82A1-20B4E1753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776789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 MT" panose="020B0502020104020203" pitchFamily="34" charset="77"/>
              </a:rPr>
              <a:t>Photo credits:</a:t>
            </a:r>
            <a:b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 MT" panose="020B0502020104020203" pitchFamily="34" charset="77"/>
              </a:rPr>
            </a:br>
            <a:b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 MT" panose="020B0502020104020203" pitchFamily="34" charset="77"/>
              </a:rPr>
            </a:b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 MT" panose="020B0502020104020203" pitchFamily="34" charset="77"/>
              </a:rPr>
              <a:t>Drawing of Hypatia – Wikipedia – public domain</a:t>
            </a:r>
            <a:br>
              <a:rPr lang="en-US" sz="2800">
                <a:solidFill>
                  <a:schemeClr val="bg1">
                    <a:lumMod val="95000"/>
                    <a:lumOff val="5000"/>
                  </a:schemeClr>
                </a:solidFill>
                <a:latin typeface="Gill Sans MT" panose="020B0502020104020203" pitchFamily="34" charset="77"/>
              </a:rPr>
            </a:br>
            <a:r>
              <a:rPr lang="en-US" sz="2800">
                <a:solidFill>
                  <a:schemeClr val="bg1">
                    <a:lumMod val="95000"/>
                    <a:lumOff val="5000"/>
                  </a:schemeClr>
                </a:solidFill>
                <a:latin typeface="Gill Sans MT" panose="020B0502020104020203" pitchFamily="34" charset="77"/>
              </a:rPr>
              <a:t>Constellations 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 MT" panose="020B0502020104020203" pitchFamily="34" charset="77"/>
              </a:rPr>
              <a:t>– clipart-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Gill Sans MT" panose="020B0502020104020203" pitchFamily="34" charset="77"/>
              </a:rPr>
              <a:t>library.com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Gill Sans MT" panose="020B0502020104020203" pitchFamily="34" charset="77"/>
              </a:rPr>
              <a:t> (personal use)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F540F0-AE87-924A-98D0-3D09AA5DF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754" y="669702"/>
            <a:ext cx="3388491" cy="11182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0E507D-F3B7-6F45-8287-ED260A8D54E4}"/>
              </a:ext>
            </a:extLst>
          </p:cNvPr>
          <p:cNvSpPr/>
          <p:nvPr/>
        </p:nvSpPr>
        <p:spPr>
          <a:xfrm>
            <a:off x="4992972" y="5381581"/>
            <a:ext cx="2206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Gill Sans MT" panose="020B0502020104020203" pitchFamily="34" charset="77"/>
              </a:rPr>
              <a:t>© HMDT Music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6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66</Words>
  <Application>Microsoft Macintosh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Gill Sans MT</vt:lpstr>
      <vt:lpstr>Office Theme</vt:lpstr>
      <vt:lpstr>Hypatia</vt:lpstr>
      <vt:lpstr>Can you find The Plough and Cassiopeia?</vt:lpstr>
      <vt:lpstr>Can you find The Plough and Cassiopeia?</vt:lpstr>
      <vt:lpstr>Can you find these constellations?</vt:lpstr>
      <vt:lpstr>Can you find these constellations?</vt:lpstr>
      <vt:lpstr>Photo credits:  Drawing of Hypatia – Wikipedia – public domain Constellations – clipart-library.com (personal use)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Hypatia</dc:title>
  <dc:creator>Tim Pottle</dc:creator>
  <cp:lastModifiedBy>Sabina Noble</cp:lastModifiedBy>
  <cp:revision>3</cp:revision>
  <dcterms:created xsi:type="dcterms:W3CDTF">2020-07-23T11:45:28Z</dcterms:created>
  <dcterms:modified xsi:type="dcterms:W3CDTF">2020-11-24T16:08:35Z</dcterms:modified>
</cp:coreProperties>
</file>